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6" r:id="rId3"/>
    <p:sldMasterId id="2147483670" r:id="rId4"/>
    <p:sldMasterId id="2147483681" r:id="rId5"/>
    <p:sldMasterId id="2147483692" r:id="rId6"/>
  </p:sldMasterIdLst>
  <p:notesMasterIdLst>
    <p:notesMasterId r:id="rId11"/>
  </p:notesMasterIdLst>
  <p:sldIdLst>
    <p:sldId id="321" r:id="rId7"/>
    <p:sldId id="327" r:id="rId8"/>
    <p:sldId id="282" r:id="rId9"/>
    <p:sldId id="32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Brunetti" initials="MB" lastIdx="0" clrIdx="0">
    <p:extLst>
      <p:ext uri="{19B8F6BF-5375-455C-9EA6-DF929625EA0E}">
        <p15:presenceInfo xmlns:p15="http://schemas.microsoft.com/office/powerpoint/2012/main" userId="S-1-5-21-2705491831-2755821086-2422720599-55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0DF"/>
    <a:srgbClr val="66CCFF"/>
    <a:srgbClr val="339966"/>
    <a:srgbClr val="00CC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64" autoAdjust="0"/>
  </p:normalViewPr>
  <p:slideViewPr>
    <p:cSldViewPr>
      <p:cViewPr varScale="1">
        <p:scale>
          <a:sx n="57" d="100"/>
          <a:sy n="57" d="100"/>
        </p:scale>
        <p:origin x="1468"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A379C-2C28-4517-97EA-B6834DF6279A}" type="doc">
      <dgm:prSet loTypeId="urn:microsoft.com/office/officeart/2005/8/layout/cycle7" loCatId="cycle" qsTypeId="urn:microsoft.com/office/officeart/2005/8/quickstyle/simple1" qsCatId="simple" csTypeId="urn:microsoft.com/office/officeart/2005/8/colors/colorful3" csCatId="colorful" phldr="1"/>
      <dgm:spPr/>
      <dgm:t>
        <a:bodyPr/>
        <a:lstStyle/>
        <a:p>
          <a:endParaRPr lang="ru-RU"/>
        </a:p>
      </dgm:t>
    </dgm:pt>
    <dgm:pt modelId="{8FF017FC-2517-4317-B9EE-3ADF008319BF}">
      <dgm:prSet phldrT="[Текст]" custT="1"/>
      <dgm:spPr>
        <a:xfrm>
          <a:off x="2153250" y="-171559"/>
          <a:ext cx="3404881" cy="1304525"/>
        </a:xfrm>
        <a:prstGeom prst="roundRect">
          <a:avLst>
            <a:gd name="adj" fmla="val 10000"/>
          </a:avLst>
        </a:prstGeom>
        <a:solidFill>
          <a:srgbClr val="00B0F0"/>
        </a:solidFill>
        <a:ln w="25400" cap="flat" cmpd="sng" algn="ctr">
          <a:solidFill>
            <a:sysClr val="window" lastClr="FFFFFF">
              <a:hueOff val="0"/>
              <a:satOff val="0"/>
              <a:lumOff val="0"/>
              <a:alphaOff val="0"/>
            </a:sysClr>
          </a:solidFill>
          <a:prstDash val="solid"/>
        </a:ln>
        <a:effectLst/>
      </dgm:spPr>
      <dgm:t>
        <a:bodyPr/>
        <a:lstStyle/>
        <a:p>
          <a:pPr>
            <a:buNone/>
          </a:pPr>
          <a:r>
            <a:rPr lang="ru-RU" sz="2800" b="1" dirty="0">
              <a:solidFill>
                <a:sysClr val="windowText" lastClr="000000"/>
              </a:solidFill>
              <a:latin typeface="Calibri"/>
              <a:ea typeface="+mn-ea"/>
              <a:cs typeface="+mn-cs"/>
            </a:rPr>
            <a:t>Государственный сектор</a:t>
          </a:r>
        </a:p>
      </dgm:t>
    </dgm:pt>
    <dgm:pt modelId="{673AEC38-2624-477B-A62B-749112DA4CA5}" type="parTrans" cxnId="{DF1A94E3-2157-4EA3-A612-54E5FA276DF8}">
      <dgm:prSet/>
      <dgm:spPr/>
      <dgm:t>
        <a:bodyPr/>
        <a:lstStyle/>
        <a:p>
          <a:endParaRPr lang="ru-RU"/>
        </a:p>
      </dgm:t>
    </dgm:pt>
    <dgm:pt modelId="{83DC920F-2B2B-4C4A-A523-88BEDA7101BC}" type="sibTrans" cxnId="{DF1A94E3-2157-4EA3-A612-54E5FA276DF8}">
      <dgm:prSet/>
      <dgm:spPr>
        <a:xfrm rot="2733977">
          <a:off x="4782349" y="1528563"/>
          <a:ext cx="1225452" cy="350913"/>
        </a:xfrm>
        <a:prstGeom prst="leftRightArrow">
          <a:avLst>
            <a:gd name="adj1" fmla="val 60000"/>
            <a:gd name="adj2" fmla="val 50000"/>
          </a:avLst>
        </a:prstGeom>
        <a:solidFill>
          <a:srgbClr val="00B0F0"/>
        </a:solidFill>
        <a:ln>
          <a:noFill/>
        </a:ln>
        <a:effectLst/>
      </dgm:spPr>
      <dgm:t>
        <a:bodyPr/>
        <a:lstStyle/>
        <a:p>
          <a:pPr>
            <a:buNone/>
          </a:pPr>
          <a:endParaRPr lang="ru-RU">
            <a:solidFill>
              <a:sysClr val="window" lastClr="FFFFFF"/>
            </a:solidFill>
            <a:latin typeface="Calibri"/>
            <a:ea typeface="+mn-ea"/>
            <a:cs typeface="+mn-cs"/>
          </a:endParaRPr>
        </a:p>
      </dgm:t>
    </dgm:pt>
    <dgm:pt modelId="{AFBE5D8F-B527-478F-91FD-8593E0C65618}">
      <dgm:prSet phldrT="[Текст]"/>
      <dgm:spPr>
        <a:xfrm>
          <a:off x="5127360" y="2226775"/>
          <a:ext cx="2243298" cy="1390057"/>
        </a:xfrm>
        <a:prstGeom prst="roundRect">
          <a:avLst>
            <a:gd name="adj" fmla="val 10000"/>
          </a:avLst>
        </a:prstGeom>
        <a:solidFill>
          <a:srgbClr val="9BBB59">
            <a:hueOff val="5625132"/>
            <a:satOff val="-8440"/>
            <a:lumOff val="-1373"/>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ru-RU" b="1" dirty="0">
              <a:solidFill>
                <a:sysClr val="windowText" lastClr="000000"/>
              </a:solidFill>
              <a:latin typeface="Calibri"/>
              <a:ea typeface="+mn-ea"/>
              <a:cs typeface="+mn-cs"/>
            </a:rPr>
            <a:t>НПО</a:t>
          </a:r>
        </a:p>
      </dgm:t>
    </dgm:pt>
    <dgm:pt modelId="{7A63A2C6-5873-43E7-9C48-7830F694C1DA}" type="parTrans" cxnId="{A7A0EAF0-0FD8-4971-9C5F-5A56D2966A25}">
      <dgm:prSet/>
      <dgm:spPr/>
      <dgm:t>
        <a:bodyPr/>
        <a:lstStyle/>
        <a:p>
          <a:endParaRPr lang="ru-RU"/>
        </a:p>
      </dgm:t>
    </dgm:pt>
    <dgm:pt modelId="{D08C4AC7-0BE1-4440-B009-CF8858D396AF}" type="sibTrans" cxnId="{A7A0EAF0-0FD8-4971-9C5F-5A56D2966A25}">
      <dgm:prSet/>
      <dgm:spPr>
        <a:xfrm rot="10814236">
          <a:off x="2894014" y="2736118"/>
          <a:ext cx="1769871" cy="350913"/>
        </a:xfrm>
        <a:prstGeom prst="leftRightArrow">
          <a:avLst>
            <a:gd name="adj1" fmla="val 60000"/>
            <a:gd name="adj2" fmla="val 50000"/>
          </a:avLst>
        </a:prstGeom>
        <a:solidFill>
          <a:srgbClr val="9BBB59">
            <a:hueOff val="5625132"/>
            <a:satOff val="-8440"/>
            <a:lumOff val="-1373"/>
            <a:alphaOff val="0"/>
          </a:srgbClr>
        </a:solidFill>
        <a:ln>
          <a:noFill/>
        </a:ln>
        <a:effectLst/>
      </dgm:spPr>
      <dgm:t>
        <a:bodyPr/>
        <a:lstStyle/>
        <a:p>
          <a:pPr>
            <a:buNone/>
          </a:pPr>
          <a:endParaRPr lang="ru-RU">
            <a:solidFill>
              <a:sysClr val="window" lastClr="FFFFFF"/>
            </a:solidFill>
            <a:latin typeface="Calibri"/>
            <a:ea typeface="+mn-ea"/>
            <a:cs typeface="+mn-cs"/>
          </a:endParaRPr>
        </a:p>
      </dgm:t>
    </dgm:pt>
    <dgm:pt modelId="{9FA2947F-6220-448B-BA0D-46E9EDAC1537}">
      <dgm:prSet phldrT="[Текст]"/>
      <dgm:spPr>
        <a:xfrm>
          <a:off x="174187" y="2276162"/>
          <a:ext cx="2256352" cy="1250314"/>
        </a:xfrm>
        <a:prstGeom prst="roundRect">
          <a:avLst>
            <a:gd name="adj" fmla="val 10000"/>
          </a:avLst>
        </a:prstGeom>
        <a:solidFill>
          <a:srgbClr val="9BBB59">
            <a:hueOff val="11250264"/>
            <a:satOff val="-16880"/>
            <a:lumOff val="-2745"/>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ru-RU" b="1" dirty="0">
              <a:solidFill>
                <a:sysClr val="windowText" lastClr="000000"/>
              </a:solidFill>
              <a:latin typeface="Calibri"/>
              <a:ea typeface="+mn-ea"/>
              <a:cs typeface="+mn-cs"/>
            </a:rPr>
            <a:t>Частный сектор</a:t>
          </a:r>
        </a:p>
      </dgm:t>
    </dgm:pt>
    <dgm:pt modelId="{53296AE8-AAC3-4033-A60E-F17E68C23814}" type="parTrans" cxnId="{33832F8A-5D49-4F1F-B8AC-313D8FCEF59D}">
      <dgm:prSet/>
      <dgm:spPr/>
      <dgm:t>
        <a:bodyPr/>
        <a:lstStyle/>
        <a:p>
          <a:endParaRPr lang="ru-RU"/>
        </a:p>
      </dgm:t>
    </dgm:pt>
    <dgm:pt modelId="{AE8C688B-C372-4717-AC22-8C24EF66DF33}" type="sibTrans" cxnId="{33832F8A-5D49-4F1F-B8AC-313D8FCEF59D}">
      <dgm:prSet/>
      <dgm:spPr>
        <a:xfrm rot="18991702">
          <a:off x="1597629" y="1534476"/>
          <a:ext cx="1225452" cy="350913"/>
        </a:xfrm>
        <a:prstGeom prst="leftRightArrow">
          <a:avLst>
            <a:gd name="adj1" fmla="val 60000"/>
            <a:gd name="adj2" fmla="val 50000"/>
          </a:avLst>
        </a:prstGeom>
        <a:solidFill>
          <a:srgbClr val="9BBB59">
            <a:hueOff val="11250264"/>
            <a:satOff val="-16880"/>
            <a:lumOff val="-2745"/>
            <a:alphaOff val="0"/>
          </a:srgbClr>
        </a:solidFill>
        <a:ln>
          <a:noFill/>
        </a:ln>
        <a:effectLst/>
      </dgm:spPr>
      <dgm:t>
        <a:bodyPr/>
        <a:lstStyle/>
        <a:p>
          <a:pPr>
            <a:buNone/>
          </a:pPr>
          <a:endParaRPr lang="ru-RU">
            <a:solidFill>
              <a:sysClr val="window" lastClr="FFFFFF"/>
            </a:solidFill>
            <a:latin typeface="Calibri"/>
            <a:ea typeface="+mn-ea"/>
            <a:cs typeface="+mn-cs"/>
          </a:endParaRPr>
        </a:p>
      </dgm:t>
    </dgm:pt>
    <dgm:pt modelId="{D370D01E-099D-46E1-AD9D-D67484A8B05D}" type="pres">
      <dgm:prSet presAssocID="{5CCA379C-2C28-4517-97EA-B6834DF6279A}" presName="Name0" presStyleCnt="0">
        <dgm:presLayoutVars>
          <dgm:dir/>
          <dgm:resizeHandles val="exact"/>
        </dgm:presLayoutVars>
      </dgm:prSet>
      <dgm:spPr/>
    </dgm:pt>
    <dgm:pt modelId="{9C50F151-EB59-44E9-A834-8C5737FA6A76}" type="pres">
      <dgm:prSet presAssocID="{8FF017FC-2517-4317-B9EE-3ADF008319BF}" presName="node" presStyleLbl="node1" presStyleIdx="0" presStyleCnt="3" custScaleX="154740" custScaleY="130113">
        <dgm:presLayoutVars>
          <dgm:bulletEnabled val="1"/>
        </dgm:presLayoutVars>
      </dgm:prSet>
      <dgm:spPr/>
    </dgm:pt>
    <dgm:pt modelId="{872429D7-EE1B-47D2-A140-6C22D4D5F208}" type="pres">
      <dgm:prSet presAssocID="{83DC920F-2B2B-4C4A-A523-88BEDA7101BC}" presName="sibTrans" presStyleLbl="sibTrans2D1" presStyleIdx="0" presStyleCnt="3" custScaleX="102145" custLinFactNeighborX="29516" custLinFactNeighborY="-7887"/>
      <dgm:spPr/>
    </dgm:pt>
    <dgm:pt modelId="{A5D18EBC-4959-4E75-842A-BEF4A5B09A69}" type="pres">
      <dgm:prSet presAssocID="{83DC920F-2B2B-4C4A-A523-88BEDA7101BC}" presName="connectorText" presStyleLbl="sibTrans2D1" presStyleIdx="0" presStyleCnt="3"/>
      <dgm:spPr/>
    </dgm:pt>
    <dgm:pt modelId="{AF2B3BC5-1444-46CA-8462-FB7DD7C84E56}" type="pres">
      <dgm:prSet presAssocID="{AFBE5D8F-B527-478F-91FD-8593E0C65618}" presName="node" presStyleLbl="node1" presStyleIdx="1" presStyleCnt="3" custScaleX="111873" custScaleY="129865" custRadScaleRad="113519" custRadScaleInc="-42806">
        <dgm:presLayoutVars>
          <dgm:bulletEnabled val="1"/>
        </dgm:presLayoutVars>
      </dgm:prSet>
      <dgm:spPr/>
    </dgm:pt>
    <dgm:pt modelId="{6641B326-BD16-4102-B51C-4F602870398F}" type="pres">
      <dgm:prSet presAssocID="{D08C4AC7-0BE1-4440-B009-CF8858D396AF}" presName="sibTrans" presStyleLbl="sibTrans2D1" presStyleIdx="1" presStyleCnt="3" custScaleX="144426"/>
      <dgm:spPr/>
    </dgm:pt>
    <dgm:pt modelId="{E455CDB2-2DE1-4947-AA2E-C8BBCB296D92}" type="pres">
      <dgm:prSet presAssocID="{D08C4AC7-0BE1-4440-B009-CF8858D396AF}" presName="connectorText" presStyleLbl="sibTrans2D1" presStyleIdx="1" presStyleCnt="3"/>
      <dgm:spPr/>
    </dgm:pt>
    <dgm:pt modelId="{B079C2EE-A7AC-49A7-9BD6-58E53C9320B4}" type="pres">
      <dgm:prSet presAssocID="{9FA2947F-6220-448B-BA0D-46E9EDAC1537}" presName="node" presStyleLbl="node1" presStyleIdx="2" presStyleCnt="3" custScaleX="112524" custScaleY="124706" custRadScaleRad="109429" custRadScaleInc="40164">
        <dgm:presLayoutVars>
          <dgm:bulletEnabled val="1"/>
        </dgm:presLayoutVars>
      </dgm:prSet>
      <dgm:spPr/>
    </dgm:pt>
    <dgm:pt modelId="{29C6E2C1-09A1-4F67-ADB3-755526F7CA34}" type="pres">
      <dgm:prSet presAssocID="{AE8C688B-C372-4717-AC22-8C24EF66DF33}" presName="sibTrans" presStyleLbl="sibTrans2D1" presStyleIdx="2" presStyleCnt="3" custScaleX="108301" custLinFactNeighborX="-29999" custLinFactNeighborY="6370"/>
      <dgm:spPr/>
    </dgm:pt>
    <dgm:pt modelId="{3D23C276-5C51-4F3C-A7F9-8FD0DDAAEB52}" type="pres">
      <dgm:prSet presAssocID="{AE8C688B-C372-4717-AC22-8C24EF66DF33}" presName="connectorText" presStyleLbl="sibTrans2D1" presStyleIdx="2" presStyleCnt="3"/>
      <dgm:spPr/>
    </dgm:pt>
  </dgm:ptLst>
  <dgm:cxnLst>
    <dgm:cxn modelId="{C4415500-4FBE-410C-B278-4ECBB6C7B8FB}" type="presOf" srcId="{D08C4AC7-0BE1-4440-B009-CF8858D396AF}" destId="{E455CDB2-2DE1-4947-AA2E-C8BBCB296D92}" srcOrd="1" destOrd="0" presId="urn:microsoft.com/office/officeart/2005/8/layout/cycle7"/>
    <dgm:cxn modelId="{CF1CAF27-9AB4-4BD0-93A5-35ED44CC7D26}" type="presOf" srcId="{AE8C688B-C372-4717-AC22-8C24EF66DF33}" destId="{3D23C276-5C51-4F3C-A7F9-8FD0DDAAEB52}" srcOrd="1" destOrd="0" presId="urn:microsoft.com/office/officeart/2005/8/layout/cycle7"/>
    <dgm:cxn modelId="{75F01370-6CC5-4954-8E25-52C7414E72AD}" type="presOf" srcId="{5CCA379C-2C28-4517-97EA-B6834DF6279A}" destId="{D370D01E-099D-46E1-AD9D-D67484A8B05D}" srcOrd="0" destOrd="0" presId="urn:microsoft.com/office/officeart/2005/8/layout/cycle7"/>
    <dgm:cxn modelId="{9D529C74-1A3D-4CFC-A7C6-D33E22A166AD}" type="presOf" srcId="{9FA2947F-6220-448B-BA0D-46E9EDAC1537}" destId="{B079C2EE-A7AC-49A7-9BD6-58E53C9320B4}" srcOrd="0" destOrd="0" presId="urn:microsoft.com/office/officeart/2005/8/layout/cycle7"/>
    <dgm:cxn modelId="{B58BF357-FEB4-4FDB-9FC5-FF2077C12394}" type="presOf" srcId="{83DC920F-2B2B-4C4A-A523-88BEDA7101BC}" destId="{A5D18EBC-4959-4E75-842A-BEF4A5B09A69}" srcOrd="1" destOrd="0" presId="urn:microsoft.com/office/officeart/2005/8/layout/cycle7"/>
    <dgm:cxn modelId="{FAD79158-CD94-4CDE-A12D-4BE52BBA30C6}" type="presOf" srcId="{8FF017FC-2517-4317-B9EE-3ADF008319BF}" destId="{9C50F151-EB59-44E9-A834-8C5737FA6A76}" srcOrd="0" destOrd="0" presId="urn:microsoft.com/office/officeart/2005/8/layout/cycle7"/>
    <dgm:cxn modelId="{E69E6C7D-295C-4F6B-B9B9-13B34E346F17}" type="presOf" srcId="{AE8C688B-C372-4717-AC22-8C24EF66DF33}" destId="{29C6E2C1-09A1-4F67-ADB3-755526F7CA34}" srcOrd="0" destOrd="0" presId="urn:microsoft.com/office/officeart/2005/8/layout/cycle7"/>
    <dgm:cxn modelId="{33832F8A-5D49-4F1F-B8AC-313D8FCEF59D}" srcId="{5CCA379C-2C28-4517-97EA-B6834DF6279A}" destId="{9FA2947F-6220-448B-BA0D-46E9EDAC1537}" srcOrd="2" destOrd="0" parTransId="{53296AE8-AAC3-4033-A60E-F17E68C23814}" sibTransId="{AE8C688B-C372-4717-AC22-8C24EF66DF33}"/>
    <dgm:cxn modelId="{364646A2-F566-43A5-AE5C-234296E85EE6}" type="presOf" srcId="{AFBE5D8F-B527-478F-91FD-8593E0C65618}" destId="{AF2B3BC5-1444-46CA-8462-FB7DD7C84E56}" srcOrd="0" destOrd="0" presId="urn:microsoft.com/office/officeart/2005/8/layout/cycle7"/>
    <dgm:cxn modelId="{DF1A94E3-2157-4EA3-A612-54E5FA276DF8}" srcId="{5CCA379C-2C28-4517-97EA-B6834DF6279A}" destId="{8FF017FC-2517-4317-B9EE-3ADF008319BF}" srcOrd="0" destOrd="0" parTransId="{673AEC38-2624-477B-A62B-749112DA4CA5}" sibTransId="{83DC920F-2B2B-4C4A-A523-88BEDA7101BC}"/>
    <dgm:cxn modelId="{203D45EB-BAD4-49F8-9D64-132E031FAFB7}" type="presOf" srcId="{D08C4AC7-0BE1-4440-B009-CF8858D396AF}" destId="{6641B326-BD16-4102-B51C-4F602870398F}" srcOrd="0" destOrd="0" presId="urn:microsoft.com/office/officeart/2005/8/layout/cycle7"/>
    <dgm:cxn modelId="{A7A0EAF0-0FD8-4971-9C5F-5A56D2966A25}" srcId="{5CCA379C-2C28-4517-97EA-B6834DF6279A}" destId="{AFBE5D8F-B527-478F-91FD-8593E0C65618}" srcOrd="1" destOrd="0" parTransId="{7A63A2C6-5873-43E7-9C48-7830F694C1DA}" sibTransId="{D08C4AC7-0BE1-4440-B009-CF8858D396AF}"/>
    <dgm:cxn modelId="{934BA2F5-F934-4559-85A5-0A02BCBC3422}" type="presOf" srcId="{83DC920F-2B2B-4C4A-A523-88BEDA7101BC}" destId="{872429D7-EE1B-47D2-A140-6C22D4D5F208}" srcOrd="0" destOrd="0" presId="urn:microsoft.com/office/officeart/2005/8/layout/cycle7"/>
    <dgm:cxn modelId="{AC290F8A-5367-4D30-9FAE-47747FC77B8C}" type="presParOf" srcId="{D370D01E-099D-46E1-AD9D-D67484A8B05D}" destId="{9C50F151-EB59-44E9-A834-8C5737FA6A76}" srcOrd="0" destOrd="0" presId="urn:microsoft.com/office/officeart/2005/8/layout/cycle7"/>
    <dgm:cxn modelId="{6B2FAB71-8763-4CB3-A255-101BCDB8C5CC}" type="presParOf" srcId="{D370D01E-099D-46E1-AD9D-D67484A8B05D}" destId="{872429D7-EE1B-47D2-A140-6C22D4D5F208}" srcOrd="1" destOrd="0" presId="urn:microsoft.com/office/officeart/2005/8/layout/cycle7"/>
    <dgm:cxn modelId="{8C118D35-02FB-4C4F-BDBE-CA41BE60836A}" type="presParOf" srcId="{872429D7-EE1B-47D2-A140-6C22D4D5F208}" destId="{A5D18EBC-4959-4E75-842A-BEF4A5B09A69}" srcOrd="0" destOrd="0" presId="urn:microsoft.com/office/officeart/2005/8/layout/cycle7"/>
    <dgm:cxn modelId="{41D118EC-2CB0-4AC9-9852-89AC1884A28D}" type="presParOf" srcId="{D370D01E-099D-46E1-AD9D-D67484A8B05D}" destId="{AF2B3BC5-1444-46CA-8462-FB7DD7C84E56}" srcOrd="2" destOrd="0" presId="urn:microsoft.com/office/officeart/2005/8/layout/cycle7"/>
    <dgm:cxn modelId="{F6098F38-B611-4130-832F-E282AC647395}" type="presParOf" srcId="{D370D01E-099D-46E1-AD9D-D67484A8B05D}" destId="{6641B326-BD16-4102-B51C-4F602870398F}" srcOrd="3" destOrd="0" presId="urn:microsoft.com/office/officeart/2005/8/layout/cycle7"/>
    <dgm:cxn modelId="{67DB08E5-BAB4-4638-A3BF-E2D44B7145B2}" type="presParOf" srcId="{6641B326-BD16-4102-B51C-4F602870398F}" destId="{E455CDB2-2DE1-4947-AA2E-C8BBCB296D92}" srcOrd="0" destOrd="0" presId="urn:microsoft.com/office/officeart/2005/8/layout/cycle7"/>
    <dgm:cxn modelId="{4B58A315-44A6-4F50-AC7F-25EF7EC8ED68}" type="presParOf" srcId="{D370D01E-099D-46E1-AD9D-D67484A8B05D}" destId="{B079C2EE-A7AC-49A7-9BD6-58E53C9320B4}" srcOrd="4" destOrd="0" presId="urn:microsoft.com/office/officeart/2005/8/layout/cycle7"/>
    <dgm:cxn modelId="{36F58CC1-EA56-4664-B56D-EA8D2774BD09}" type="presParOf" srcId="{D370D01E-099D-46E1-AD9D-D67484A8B05D}" destId="{29C6E2C1-09A1-4F67-ADB3-755526F7CA34}" srcOrd="5" destOrd="0" presId="urn:microsoft.com/office/officeart/2005/8/layout/cycle7"/>
    <dgm:cxn modelId="{B3D86E2D-10C9-45BF-8565-1638ACB638A1}" type="presParOf" srcId="{29C6E2C1-09A1-4F67-ADB3-755526F7CA34}" destId="{3D23C276-5C51-4F3C-A7F9-8FD0DDAAEB52}"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FC7787-A6B3-4672-AAC9-498F1173469C}" type="doc">
      <dgm:prSet loTypeId="urn:microsoft.com/office/officeart/2008/layout/VerticalAccentList" loCatId="list" qsTypeId="urn:microsoft.com/office/officeart/2005/8/quickstyle/simple1" qsCatId="simple" csTypeId="urn:microsoft.com/office/officeart/2005/8/colors/colorful3" csCatId="colorful" phldr="1"/>
      <dgm:spPr/>
      <dgm:t>
        <a:bodyPr/>
        <a:lstStyle/>
        <a:p>
          <a:endParaRPr lang="ru-RU"/>
        </a:p>
      </dgm:t>
    </dgm:pt>
    <dgm:pt modelId="{8FF950CB-7FD9-45B0-B1DA-6A6D190C190E}">
      <dgm:prSet phldrT="[Текст]"/>
      <dgm:spPr>
        <a:xfrm>
          <a:off x="476111" y="649"/>
          <a:ext cx="6533249" cy="593931"/>
        </a:xfrm>
        <a:prstGeom prst="rect">
          <a:avLst/>
        </a:prstGeom>
        <a:noFill/>
        <a:ln>
          <a:noFill/>
        </a:ln>
        <a:effectLst/>
      </dgm:spPr>
      <dgm:t>
        <a:bodyPr/>
        <a:lstStyle/>
        <a:p>
          <a:pPr>
            <a:buNone/>
          </a:pPr>
          <a:endParaRPr lang="ru-RU" dirty="0">
            <a:solidFill>
              <a:sysClr val="windowText" lastClr="000000">
                <a:hueOff val="0"/>
                <a:satOff val="0"/>
                <a:lumOff val="0"/>
                <a:alphaOff val="0"/>
              </a:sysClr>
            </a:solidFill>
            <a:latin typeface="Calibri"/>
            <a:ea typeface="+mn-ea"/>
            <a:cs typeface="+mn-cs"/>
          </a:endParaRPr>
        </a:p>
      </dgm:t>
    </dgm:pt>
    <dgm:pt modelId="{55C5E1B6-1942-4056-8034-D111C818298B}" type="parTrans" cxnId="{6F99B82E-C1D1-45A7-BAD6-7F74912D3774}">
      <dgm:prSet/>
      <dgm:spPr/>
      <dgm:t>
        <a:bodyPr/>
        <a:lstStyle/>
        <a:p>
          <a:endParaRPr lang="ru-RU"/>
        </a:p>
      </dgm:t>
    </dgm:pt>
    <dgm:pt modelId="{69D6D2A7-1727-4EB0-BE82-312B29744DAD}" type="sibTrans" cxnId="{6F99B82E-C1D1-45A7-BAD6-7F74912D3774}">
      <dgm:prSet/>
      <dgm:spPr/>
      <dgm:t>
        <a:bodyPr/>
        <a:lstStyle/>
        <a:p>
          <a:endParaRPr lang="ru-RU"/>
        </a:p>
      </dgm:t>
    </dgm:pt>
    <dgm:pt modelId="{03A325C2-DD07-45F4-ACA8-4234C049841E}">
      <dgm:prSet phldrT="[Текст]"/>
      <dgm:spPr>
        <a:xfrm>
          <a:off x="474920" y="717251"/>
          <a:ext cx="6618181" cy="967888"/>
        </a:xfrm>
        <a:prstGeom prst="rect">
          <a:avLst/>
        </a:prstGeom>
        <a:solidFill>
          <a:sysClr val="window" lastClr="FFFFFF">
            <a:hueOff val="0"/>
            <a:satOff val="0"/>
            <a:lumOff val="0"/>
            <a:alphaOff val="0"/>
          </a:sysClr>
        </a:solidFill>
        <a:ln w="25400" cap="flat" cmpd="sng" algn="ctr">
          <a:solidFill>
            <a:srgbClr val="9BBB59">
              <a:hueOff val="0"/>
              <a:satOff val="0"/>
              <a:lumOff val="0"/>
              <a:alphaOff val="0"/>
            </a:srgbClr>
          </a:solidFill>
          <a:prstDash val="solid"/>
        </a:ln>
        <a:effectLst/>
      </dgm:spPr>
      <dgm:t>
        <a:bodyPr/>
        <a:lstStyle/>
        <a:p>
          <a:pPr>
            <a:buNone/>
          </a:pPr>
          <a:r>
            <a:rPr lang="ru-RU" b="0" i="0" u="none" strike="noStrike" baseline="0" dirty="0">
              <a:solidFill>
                <a:sysClr val="windowText" lastClr="000000">
                  <a:hueOff val="0"/>
                  <a:satOff val="0"/>
                  <a:lumOff val="0"/>
                  <a:alphaOff val="0"/>
                </a:sysClr>
              </a:solidFill>
              <a:latin typeface="Verdana" panose="020B0604030504040204" pitchFamily="34" charset="0"/>
              <a:ea typeface="+mn-ea"/>
              <a:cs typeface="+mn-cs"/>
            </a:rPr>
            <a:t>Усиление взаимодействия между государственным и негосударственным секторами в оказании услуг по ТБ и ВИЧ </a:t>
          </a:r>
          <a:endParaRPr lang="ru-RU" dirty="0">
            <a:solidFill>
              <a:sysClr val="windowText" lastClr="000000">
                <a:hueOff val="0"/>
                <a:satOff val="0"/>
                <a:lumOff val="0"/>
                <a:alphaOff val="0"/>
              </a:sysClr>
            </a:solidFill>
            <a:latin typeface="Calibri"/>
            <a:ea typeface="+mn-ea"/>
            <a:cs typeface="+mn-cs"/>
          </a:endParaRPr>
        </a:p>
      </dgm:t>
    </dgm:pt>
    <dgm:pt modelId="{E299186C-8526-4EA2-9E42-F1B4E64A4B2A}" type="parTrans" cxnId="{0A1146BB-7327-462A-882E-30A63FF71E5C}">
      <dgm:prSet/>
      <dgm:spPr/>
      <dgm:t>
        <a:bodyPr/>
        <a:lstStyle/>
        <a:p>
          <a:endParaRPr lang="ru-RU"/>
        </a:p>
      </dgm:t>
    </dgm:pt>
    <dgm:pt modelId="{71F5E051-D216-4CCC-9C3B-A51B15AE0772}" type="sibTrans" cxnId="{0A1146BB-7327-462A-882E-30A63FF71E5C}">
      <dgm:prSet/>
      <dgm:spPr/>
      <dgm:t>
        <a:bodyPr/>
        <a:lstStyle/>
        <a:p>
          <a:endParaRPr lang="ru-RU"/>
        </a:p>
      </dgm:t>
    </dgm:pt>
    <dgm:pt modelId="{0D8D9251-713E-40BE-BE48-26B10EA5947C}">
      <dgm:prSet phldrT="[Текст]"/>
      <dgm:spPr>
        <a:xfrm>
          <a:off x="476111" y="1906465"/>
          <a:ext cx="6533249" cy="593931"/>
        </a:xfrm>
        <a:prstGeom prst="rect">
          <a:avLst/>
        </a:prstGeom>
        <a:noFill/>
        <a:ln>
          <a:noFill/>
        </a:ln>
        <a:effectLst/>
      </dgm:spPr>
      <dgm:t>
        <a:bodyPr/>
        <a:lstStyle/>
        <a:p>
          <a:pPr>
            <a:buNone/>
          </a:pPr>
          <a:endParaRPr lang="ru-RU" dirty="0">
            <a:solidFill>
              <a:sysClr val="windowText" lastClr="000000">
                <a:hueOff val="0"/>
                <a:satOff val="0"/>
                <a:lumOff val="0"/>
                <a:alphaOff val="0"/>
              </a:sysClr>
            </a:solidFill>
            <a:latin typeface="Calibri"/>
            <a:ea typeface="+mn-ea"/>
            <a:cs typeface="+mn-cs"/>
          </a:endParaRPr>
        </a:p>
      </dgm:t>
    </dgm:pt>
    <dgm:pt modelId="{DE536A53-0453-4D51-A884-990B9814088F}" type="parTrans" cxnId="{90B95F51-2D09-404D-A19D-4590FF42D153}">
      <dgm:prSet/>
      <dgm:spPr/>
      <dgm:t>
        <a:bodyPr/>
        <a:lstStyle/>
        <a:p>
          <a:endParaRPr lang="ru-RU"/>
        </a:p>
      </dgm:t>
    </dgm:pt>
    <dgm:pt modelId="{1B8677D9-07B9-48FC-B394-0C12D80F68BD}" type="sibTrans" cxnId="{90B95F51-2D09-404D-A19D-4590FF42D153}">
      <dgm:prSet/>
      <dgm:spPr/>
      <dgm:t>
        <a:bodyPr/>
        <a:lstStyle/>
        <a:p>
          <a:endParaRPr lang="ru-RU"/>
        </a:p>
      </dgm:t>
    </dgm:pt>
    <dgm:pt modelId="{E6A8BB5E-0224-4858-BAF8-AFEADDEDB4A2}">
      <dgm:prSet phldrT="[Текст]"/>
      <dgm:spPr>
        <a:xfrm>
          <a:off x="476111" y="2621382"/>
          <a:ext cx="6618181" cy="967888"/>
        </a:xfrm>
        <a:prstGeom prst="rect">
          <a:avLst/>
        </a:prstGeom>
        <a:solidFill>
          <a:sysClr val="window" lastClr="FFFFFF">
            <a:hueOff val="0"/>
            <a:satOff val="0"/>
            <a:lumOff val="0"/>
            <a:alphaOff val="0"/>
          </a:sysClr>
        </a:solidFill>
        <a:ln w="25400" cap="flat" cmpd="sng" algn="ctr">
          <a:solidFill>
            <a:srgbClr val="9BBB59">
              <a:hueOff val="5625132"/>
              <a:satOff val="-8440"/>
              <a:lumOff val="-1373"/>
              <a:alphaOff val="0"/>
            </a:srgbClr>
          </a:solidFill>
          <a:prstDash val="solid"/>
        </a:ln>
        <a:effectLst/>
      </dgm:spPr>
      <dgm:t>
        <a:bodyPr/>
        <a:lstStyle/>
        <a:p>
          <a:pPr>
            <a:buNone/>
          </a:pPr>
          <a:r>
            <a:rPr lang="ru-RU" b="0" i="0" u="none" strike="noStrike" baseline="0" dirty="0">
              <a:solidFill>
                <a:sysClr val="windowText" lastClr="000000">
                  <a:hueOff val="0"/>
                  <a:satOff val="0"/>
                  <a:lumOff val="0"/>
                  <a:alphaOff val="0"/>
                </a:sysClr>
              </a:solidFill>
              <a:latin typeface="Verdana" panose="020B0604030504040204" pitchFamily="34" charset="0"/>
              <a:ea typeface="+mn-ea"/>
              <a:cs typeface="+mn-cs"/>
            </a:rPr>
            <a:t>Усиление потенциала местных организаций по вопросам ТБ и ВИЧ </a:t>
          </a:r>
          <a:endParaRPr lang="ru-RU" dirty="0">
            <a:solidFill>
              <a:sysClr val="windowText" lastClr="000000">
                <a:hueOff val="0"/>
                <a:satOff val="0"/>
                <a:lumOff val="0"/>
                <a:alphaOff val="0"/>
              </a:sysClr>
            </a:solidFill>
            <a:latin typeface="Calibri"/>
            <a:ea typeface="+mn-ea"/>
            <a:cs typeface="+mn-cs"/>
          </a:endParaRPr>
        </a:p>
      </dgm:t>
    </dgm:pt>
    <dgm:pt modelId="{14EB886F-EF09-4BC6-A201-4ECCBA74F709}" type="parTrans" cxnId="{4954F987-49CE-47EF-8A71-2197A93E7AF0}">
      <dgm:prSet/>
      <dgm:spPr/>
      <dgm:t>
        <a:bodyPr/>
        <a:lstStyle/>
        <a:p>
          <a:endParaRPr lang="ru-RU"/>
        </a:p>
      </dgm:t>
    </dgm:pt>
    <dgm:pt modelId="{3BA9690E-C442-47C6-A2C5-4E5A12CBD33C}" type="sibTrans" cxnId="{4954F987-49CE-47EF-8A71-2197A93E7AF0}">
      <dgm:prSet/>
      <dgm:spPr/>
      <dgm:t>
        <a:bodyPr/>
        <a:lstStyle/>
        <a:p>
          <a:endParaRPr lang="ru-RU"/>
        </a:p>
      </dgm:t>
    </dgm:pt>
    <dgm:pt modelId="{FB6B8C3C-72BB-42FD-9977-345CFED37BAE}">
      <dgm:prSet phldrT="[Текст]"/>
      <dgm:spPr>
        <a:xfrm>
          <a:off x="476111" y="3812280"/>
          <a:ext cx="6533249" cy="593931"/>
        </a:xfrm>
        <a:prstGeom prst="rect">
          <a:avLst/>
        </a:prstGeom>
        <a:noFill/>
        <a:ln>
          <a:noFill/>
        </a:ln>
        <a:effectLst/>
      </dgm:spPr>
      <dgm:t>
        <a:bodyPr/>
        <a:lstStyle/>
        <a:p>
          <a:pPr>
            <a:buNone/>
          </a:pPr>
          <a:endParaRPr lang="ru-RU" dirty="0">
            <a:solidFill>
              <a:sysClr val="windowText" lastClr="000000">
                <a:hueOff val="0"/>
                <a:satOff val="0"/>
                <a:lumOff val="0"/>
                <a:alphaOff val="0"/>
              </a:sysClr>
            </a:solidFill>
            <a:latin typeface="Calibri"/>
            <a:ea typeface="+mn-ea"/>
            <a:cs typeface="+mn-cs"/>
          </a:endParaRPr>
        </a:p>
      </dgm:t>
    </dgm:pt>
    <dgm:pt modelId="{638F92BF-8E5C-4D2E-818C-91A0E8D44305}" type="parTrans" cxnId="{C979E49D-1B7D-4D50-8868-AFB8E51F08D9}">
      <dgm:prSet/>
      <dgm:spPr/>
      <dgm:t>
        <a:bodyPr/>
        <a:lstStyle/>
        <a:p>
          <a:endParaRPr lang="ru-RU"/>
        </a:p>
      </dgm:t>
    </dgm:pt>
    <dgm:pt modelId="{DF40B7E3-593D-4A9E-8BC8-7D0DC8465FB8}" type="sibTrans" cxnId="{C979E49D-1B7D-4D50-8868-AFB8E51F08D9}">
      <dgm:prSet/>
      <dgm:spPr/>
      <dgm:t>
        <a:bodyPr/>
        <a:lstStyle/>
        <a:p>
          <a:endParaRPr lang="ru-RU"/>
        </a:p>
      </dgm:t>
    </dgm:pt>
    <dgm:pt modelId="{5009D126-D512-4658-9EA3-88719F10C09B}">
      <dgm:prSet phldrT="[Текст]"/>
      <dgm:spPr>
        <a:xfrm>
          <a:off x="476111" y="4527198"/>
          <a:ext cx="6618181" cy="967888"/>
        </a:xfrm>
        <a:prstGeom prst="rect">
          <a:avLst/>
        </a:prstGeom>
        <a:solidFill>
          <a:sysClr val="window" lastClr="FFFFFF">
            <a:hueOff val="0"/>
            <a:satOff val="0"/>
            <a:lumOff val="0"/>
            <a:alphaOff val="0"/>
          </a:sysClr>
        </a:solidFill>
        <a:ln w="25400" cap="flat" cmpd="sng" algn="ctr">
          <a:solidFill>
            <a:srgbClr val="9BBB59">
              <a:hueOff val="11250264"/>
              <a:satOff val="-16880"/>
              <a:lumOff val="-2745"/>
              <a:alphaOff val="0"/>
            </a:srgbClr>
          </a:solidFill>
          <a:prstDash val="solid"/>
        </a:ln>
        <a:effectLst/>
      </dgm:spPr>
      <dgm:t>
        <a:bodyPr/>
        <a:lstStyle/>
        <a:p>
          <a:pPr>
            <a:buNone/>
          </a:pPr>
          <a:r>
            <a:rPr lang="ru-RU" b="0" i="0" u="none" strike="noStrike" baseline="0" dirty="0">
              <a:solidFill>
                <a:sysClr val="windowText" lastClr="000000">
                  <a:hueOff val="0"/>
                  <a:satOff val="0"/>
                  <a:lumOff val="0"/>
                  <a:alphaOff val="0"/>
                </a:sysClr>
              </a:solidFill>
              <a:latin typeface="Verdana" panose="020B0604030504040204" pitchFamily="34" charset="0"/>
              <a:ea typeface="+mn-ea"/>
              <a:cs typeface="+mn-cs"/>
            </a:rPr>
            <a:t>Повышение доступа к качественным услугам по ТБ и ВИЧ для ключевых групп населения (ПИН, ЛЖВ, мигранты, бывшие заключенные и т.д.)</a:t>
          </a:r>
          <a:endParaRPr lang="ru-RU" dirty="0">
            <a:solidFill>
              <a:sysClr val="windowText" lastClr="000000">
                <a:hueOff val="0"/>
                <a:satOff val="0"/>
                <a:lumOff val="0"/>
                <a:alphaOff val="0"/>
              </a:sysClr>
            </a:solidFill>
            <a:latin typeface="Calibri"/>
            <a:ea typeface="+mn-ea"/>
            <a:cs typeface="+mn-cs"/>
          </a:endParaRPr>
        </a:p>
      </dgm:t>
    </dgm:pt>
    <dgm:pt modelId="{932706B6-112F-435E-9E10-4E39FAA8A73A}" type="parTrans" cxnId="{B2E7055C-C662-4553-A708-31B51F0F517D}">
      <dgm:prSet/>
      <dgm:spPr/>
      <dgm:t>
        <a:bodyPr/>
        <a:lstStyle/>
        <a:p>
          <a:endParaRPr lang="ru-RU"/>
        </a:p>
      </dgm:t>
    </dgm:pt>
    <dgm:pt modelId="{6BAE766C-E8D2-4787-BFE2-E2B4A0D1BC59}" type="sibTrans" cxnId="{B2E7055C-C662-4553-A708-31B51F0F517D}">
      <dgm:prSet/>
      <dgm:spPr/>
      <dgm:t>
        <a:bodyPr/>
        <a:lstStyle/>
        <a:p>
          <a:endParaRPr lang="ru-RU"/>
        </a:p>
      </dgm:t>
    </dgm:pt>
    <dgm:pt modelId="{5856F864-907B-4823-A461-54F8CB5118DB}" type="pres">
      <dgm:prSet presAssocID="{CDFC7787-A6B3-4672-AAC9-498F1173469C}" presName="Name0" presStyleCnt="0">
        <dgm:presLayoutVars>
          <dgm:chMax/>
          <dgm:chPref/>
          <dgm:dir/>
        </dgm:presLayoutVars>
      </dgm:prSet>
      <dgm:spPr/>
    </dgm:pt>
    <dgm:pt modelId="{D5B97DA3-5453-4893-8AE8-CFAFA098D2C8}" type="pres">
      <dgm:prSet presAssocID="{8FF950CB-7FD9-45B0-B1DA-6A6D190C190E}" presName="parenttextcomposite" presStyleCnt="0"/>
      <dgm:spPr/>
    </dgm:pt>
    <dgm:pt modelId="{36866189-5D2D-4B27-980C-FC1F55824E58}" type="pres">
      <dgm:prSet presAssocID="{8FF950CB-7FD9-45B0-B1DA-6A6D190C190E}" presName="parenttext" presStyleLbl="revTx" presStyleIdx="0" presStyleCnt="3">
        <dgm:presLayoutVars>
          <dgm:chMax/>
          <dgm:chPref val="2"/>
          <dgm:bulletEnabled val="1"/>
        </dgm:presLayoutVars>
      </dgm:prSet>
      <dgm:spPr/>
    </dgm:pt>
    <dgm:pt modelId="{4E176CDF-AD0B-484D-A0E9-30A00E867519}" type="pres">
      <dgm:prSet presAssocID="{8FF950CB-7FD9-45B0-B1DA-6A6D190C190E}" presName="composite" presStyleCnt="0"/>
      <dgm:spPr/>
    </dgm:pt>
    <dgm:pt modelId="{6F45AC97-3CA4-4E6C-9D9E-3A520D17BEAB}" type="pres">
      <dgm:prSet presAssocID="{8FF950CB-7FD9-45B0-B1DA-6A6D190C190E}" presName="chevron1" presStyleLbl="alignNode1" presStyleIdx="0" presStyleCnt="21"/>
      <dgm:spPr>
        <a:xfrm>
          <a:off x="476111" y="594581"/>
          <a:ext cx="1528780" cy="1209860"/>
        </a:xfrm>
        <a:prstGeom prst="chevron">
          <a:avLst>
            <a:gd name="adj" fmla="val 70610"/>
          </a:avLst>
        </a:prstGeom>
        <a:solidFill>
          <a:srgbClr val="9BBB59">
            <a:hueOff val="0"/>
            <a:satOff val="0"/>
            <a:lumOff val="0"/>
            <a:alphaOff val="0"/>
          </a:srgbClr>
        </a:solidFill>
        <a:ln w="25400" cap="flat" cmpd="sng" algn="ctr">
          <a:solidFill>
            <a:srgbClr val="9BBB59">
              <a:hueOff val="0"/>
              <a:satOff val="0"/>
              <a:lumOff val="0"/>
              <a:alphaOff val="0"/>
            </a:srgbClr>
          </a:solidFill>
          <a:prstDash val="solid"/>
        </a:ln>
        <a:effectLst/>
      </dgm:spPr>
    </dgm:pt>
    <dgm:pt modelId="{91B54A60-EEEF-4053-9AFF-EBB2A097FFFA}" type="pres">
      <dgm:prSet presAssocID="{8FF950CB-7FD9-45B0-B1DA-6A6D190C190E}" presName="chevron2" presStyleLbl="alignNode1" presStyleIdx="1" presStyleCnt="21"/>
      <dgm:spPr>
        <a:xfrm>
          <a:off x="1394395" y="594581"/>
          <a:ext cx="1528780" cy="1209860"/>
        </a:xfrm>
        <a:prstGeom prst="chevron">
          <a:avLst>
            <a:gd name="adj" fmla="val 70610"/>
          </a:avLst>
        </a:prstGeom>
        <a:solidFill>
          <a:srgbClr val="9BBB59">
            <a:hueOff val="562513"/>
            <a:satOff val="-844"/>
            <a:lumOff val="-137"/>
            <a:alphaOff val="0"/>
          </a:srgbClr>
        </a:solidFill>
        <a:ln w="25400" cap="flat" cmpd="sng" algn="ctr">
          <a:solidFill>
            <a:srgbClr val="9BBB59">
              <a:hueOff val="562513"/>
              <a:satOff val="-844"/>
              <a:lumOff val="-137"/>
              <a:alphaOff val="0"/>
            </a:srgbClr>
          </a:solidFill>
          <a:prstDash val="solid"/>
        </a:ln>
        <a:effectLst/>
      </dgm:spPr>
    </dgm:pt>
    <dgm:pt modelId="{DD4E63AF-B3DB-4FC7-A052-9022BCFDC47A}" type="pres">
      <dgm:prSet presAssocID="{8FF950CB-7FD9-45B0-B1DA-6A6D190C190E}" presName="chevron3" presStyleLbl="alignNode1" presStyleIdx="2" presStyleCnt="21"/>
      <dgm:spPr>
        <a:xfrm>
          <a:off x="2313406" y="594581"/>
          <a:ext cx="1528780" cy="1209860"/>
        </a:xfrm>
        <a:prstGeom prst="chevron">
          <a:avLst>
            <a:gd name="adj" fmla="val 70610"/>
          </a:avLst>
        </a:prstGeom>
        <a:solidFill>
          <a:srgbClr val="9BBB59">
            <a:hueOff val="1125026"/>
            <a:satOff val="-1688"/>
            <a:lumOff val="-275"/>
            <a:alphaOff val="0"/>
          </a:srgbClr>
        </a:solidFill>
        <a:ln w="25400" cap="flat" cmpd="sng" algn="ctr">
          <a:solidFill>
            <a:srgbClr val="9BBB59">
              <a:hueOff val="1125026"/>
              <a:satOff val="-1688"/>
              <a:lumOff val="-275"/>
              <a:alphaOff val="0"/>
            </a:srgbClr>
          </a:solidFill>
          <a:prstDash val="solid"/>
        </a:ln>
        <a:effectLst/>
      </dgm:spPr>
    </dgm:pt>
    <dgm:pt modelId="{3CDCC406-A2E5-45A1-B6FB-9E326747ED2E}" type="pres">
      <dgm:prSet presAssocID="{8FF950CB-7FD9-45B0-B1DA-6A6D190C190E}" presName="chevron4" presStyleLbl="alignNode1" presStyleIdx="3" presStyleCnt="21"/>
      <dgm:spPr>
        <a:xfrm>
          <a:off x="3231690" y="594581"/>
          <a:ext cx="1528780" cy="1209860"/>
        </a:xfrm>
        <a:prstGeom prst="chevron">
          <a:avLst>
            <a:gd name="adj" fmla="val 70610"/>
          </a:avLst>
        </a:prstGeom>
        <a:solidFill>
          <a:srgbClr val="9BBB59">
            <a:hueOff val="1687540"/>
            <a:satOff val="-2532"/>
            <a:lumOff val="-412"/>
            <a:alphaOff val="0"/>
          </a:srgbClr>
        </a:solidFill>
        <a:ln w="25400" cap="flat" cmpd="sng" algn="ctr">
          <a:solidFill>
            <a:srgbClr val="9BBB59">
              <a:hueOff val="1687540"/>
              <a:satOff val="-2532"/>
              <a:lumOff val="-412"/>
              <a:alphaOff val="0"/>
            </a:srgbClr>
          </a:solidFill>
          <a:prstDash val="solid"/>
        </a:ln>
        <a:effectLst/>
      </dgm:spPr>
    </dgm:pt>
    <dgm:pt modelId="{7FB9E9CA-AD88-4D07-8E70-686FC891B455}" type="pres">
      <dgm:prSet presAssocID="{8FF950CB-7FD9-45B0-B1DA-6A6D190C190E}" presName="chevron5" presStyleLbl="alignNode1" presStyleIdx="4" presStyleCnt="21"/>
      <dgm:spPr>
        <a:xfrm>
          <a:off x="4150701" y="594581"/>
          <a:ext cx="1528780" cy="1209860"/>
        </a:xfrm>
        <a:prstGeom prst="chevron">
          <a:avLst>
            <a:gd name="adj" fmla="val 70610"/>
          </a:avLst>
        </a:prstGeom>
        <a:solidFill>
          <a:srgbClr val="9BBB59">
            <a:hueOff val="2250053"/>
            <a:satOff val="-3376"/>
            <a:lumOff val="-549"/>
            <a:alphaOff val="0"/>
          </a:srgbClr>
        </a:solidFill>
        <a:ln w="25400" cap="flat" cmpd="sng" algn="ctr">
          <a:solidFill>
            <a:srgbClr val="9BBB59">
              <a:hueOff val="2250053"/>
              <a:satOff val="-3376"/>
              <a:lumOff val="-549"/>
              <a:alphaOff val="0"/>
            </a:srgbClr>
          </a:solidFill>
          <a:prstDash val="solid"/>
        </a:ln>
        <a:effectLst/>
      </dgm:spPr>
    </dgm:pt>
    <dgm:pt modelId="{CFA352DA-4209-4900-970D-097FE8BD65CC}" type="pres">
      <dgm:prSet presAssocID="{8FF950CB-7FD9-45B0-B1DA-6A6D190C190E}" presName="chevron6" presStyleLbl="alignNode1" presStyleIdx="5" presStyleCnt="21"/>
      <dgm:spPr>
        <a:xfrm>
          <a:off x="5068985" y="594581"/>
          <a:ext cx="1528780" cy="1209860"/>
        </a:xfrm>
        <a:prstGeom prst="chevron">
          <a:avLst>
            <a:gd name="adj" fmla="val 70610"/>
          </a:avLst>
        </a:prstGeom>
        <a:solidFill>
          <a:srgbClr val="9BBB59">
            <a:hueOff val="2812566"/>
            <a:satOff val="-4220"/>
            <a:lumOff val="-686"/>
            <a:alphaOff val="0"/>
          </a:srgbClr>
        </a:solidFill>
        <a:ln w="25400" cap="flat" cmpd="sng" algn="ctr">
          <a:solidFill>
            <a:srgbClr val="9BBB59">
              <a:hueOff val="2812566"/>
              <a:satOff val="-4220"/>
              <a:lumOff val="-686"/>
              <a:alphaOff val="0"/>
            </a:srgbClr>
          </a:solidFill>
          <a:prstDash val="solid"/>
        </a:ln>
        <a:effectLst/>
      </dgm:spPr>
    </dgm:pt>
    <dgm:pt modelId="{BD7B095E-28E6-4C20-B60F-75A83395BE92}" type="pres">
      <dgm:prSet presAssocID="{8FF950CB-7FD9-45B0-B1DA-6A6D190C190E}" presName="chevron7" presStyleLbl="alignNode1" presStyleIdx="6" presStyleCnt="21"/>
      <dgm:spPr>
        <a:xfrm>
          <a:off x="5987996" y="594581"/>
          <a:ext cx="1528780" cy="1209860"/>
        </a:xfrm>
        <a:prstGeom prst="chevron">
          <a:avLst>
            <a:gd name="adj" fmla="val 70610"/>
          </a:avLst>
        </a:prstGeom>
        <a:solidFill>
          <a:srgbClr val="9BBB59">
            <a:hueOff val="3375079"/>
            <a:satOff val="-5064"/>
            <a:lumOff val="-824"/>
            <a:alphaOff val="0"/>
          </a:srgbClr>
        </a:solidFill>
        <a:ln w="25400" cap="flat" cmpd="sng" algn="ctr">
          <a:solidFill>
            <a:srgbClr val="9BBB59">
              <a:hueOff val="3375079"/>
              <a:satOff val="-5064"/>
              <a:lumOff val="-824"/>
              <a:alphaOff val="0"/>
            </a:srgbClr>
          </a:solidFill>
          <a:prstDash val="solid"/>
        </a:ln>
        <a:effectLst/>
      </dgm:spPr>
    </dgm:pt>
    <dgm:pt modelId="{4B42FED2-FA38-49FC-BAF7-2CB6DACB7C7B}" type="pres">
      <dgm:prSet presAssocID="{8FF950CB-7FD9-45B0-B1DA-6A6D190C190E}" presName="childtext" presStyleLbl="solidFgAcc1" presStyleIdx="0" presStyleCnt="3" custLinFactNeighborX="-18" custLinFactNeighborY="174">
        <dgm:presLayoutVars>
          <dgm:chMax/>
          <dgm:chPref val="0"/>
          <dgm:bulletEnabled val="1"/>
        </dgm:presLayoutVars>
      </dgm:prSet>
      <dgm:spPr/>
    </dgm:pt>
    <dgm:pt modelId="{FDC42D65-B5AC-4B77-8C9F-7937A5AC1D3F}" type="pres">
      <dgm:prSet presAssocID="{69D6D2A7-1727-4EB0-BE82-312B29744DAD}" presName="sibTrans" presStyleCnt="0"/>
      <dgm:spPr/>
    </dgm:pt>
    <dgm:pt modelId="{823A3A24-92B0-4312-8B9C-415D09D93884}" type="pres">
      <dgm:prSet presAssocID="{0D8D9251-713E-40BE-BE48-26B10EA5947C}" presName="parenttextcomposite" presStyleCnt="0"/>
      <dgm:spPr/>
    </dgm:pt>
    <dgm:pt modelId="{07CE02AF-4937-47D0-922F-FBC102A4F3FF}" type="pres">
      <dgm:prSet presAssocID="{0D8D9251-713E-40BE-BE48-26B10EA5947C}" presName="parenttext" presStyleLbl="revTx" presStyleIdx="1" presStyleCnt="3">
        <dgm:presLayoutVars>
          <dgm:chMax/>
          <dgm:chPref val="2"/>
          <dgm:bulletEnabled val="1"/>
        </dgm:presLayoutVars>
      </dgm:prSet>
      <dgm:spPr/>
    </dgm:pt>
    <dgm:pt modelId="{D8FED991-5A9F-4F3B-932F-F4EFEBE1A853}" type="pres">
      <dgm:prSet presAssocID="{0D8D9251-713E-40BE-BE48-26B10EA5947C}" presName="composite" presStyleCnt="0"/>
      <dgm:spPr/>
    </dgm:pt>
    <dgm:pt modelId="{5966B682-CF6B-40FD-BEB9-FE8C6B2E4143}" type="pres">
      <dgm:prSet presAssocID="{0D8D9251-713E-40BE-BE48-26B10EA5947C}" presName="chevron1" presStyleLbl="alignNode1" presStyleIdx="7" presStyleCnt="21"/>
      <dgm:spPr>
        <a:xfrm>
          <a:off x="476111" y="2500396"/>
          <a:ext cx="1528780" cy="1209860"/>
        </a:xfrm>
        <a:prstGeom prst="chevron">
          <a:avLst>
            <a:gd name="adj" fmla="val 70610"/>
          </a:avLst>
        </a:prstGeom>
        <a:solidFill>
          <a:srgbClr val="9BBB59">
            <a:hueOff val="3937592"/>
            <a:satOff val="-5908"/>
            <a:lumOff val="-961"/>
            <a:alphaOff val="0"/>
          </a:srgbClr>
        </a:solidFill>
        <a:ln w="25400" cap="flat" cmpd="sng" algn="ctr">
          <a:solidFill>
            <a:srgbClr val="9BBB59">
              <a:hueOff val="3937592"/>
              <a:satOff val="-5908"/>
              <a:lumOff val="-961"/>
              <a:alphaOff val="0"/>
            </a:srgbClr>
          </a:solidFill>
          <a:prstDash val="solid"/>
        </a:ln>
        <a:effectLst/>
      </dgm:spPr>
    </dgm:pt>
    <dgm:pt modelId="{099D711A-EFB2-44B7-A9C5-304D9D4C4131}" type="pres">
      <dgm:prSet presAssocID="{0D8D9251-713E-40BE-BE48-26B10EA5947C}" presName="chevron2" presStyleLbl="alignNode1" presStyleIdx="8" presStyleCnt="21"/>
      <dgm:spPr>
        <a:xfrm>
          <a:off x="1394395" y="2500396"/>
          <a:ext cx="1528780" cy="1209860"/>
        </a:xfrm>
        <a:prstGeom prst="chevron">
          <a:avLst>
            <a:gd name="adj" fmla="val 70610"/>
          </a:avLst>
        </a:prstGeom>
        <a:solidFill>
          <a:srgbClr val="9BBB59">
            <a:hueOff val="4500106"/>
            <a:satOff val="-6752"/>
            <a:lumOff val="-1098"/>
            <a:alphaOff val="0"/>
          </a:srgbClr>
        </a:solidFill>
        <a:ln w="25400" cap="flat" cmpd="sng" algn="ctr">
          <a:solidFill>
            <a:srgbClr val="9BBB59">
              <a:hueOff val="4500106"/>
              <a:satOff val="-6752"/>
              <a:lumOff val="-1098"/>
              <a:alphaOff val="0"/>
            </a:srgbClr>
          </a:solidFill>
          <a:prstDash val="solid"/>
        </a:ln>
        <a:effectLst/>
      </dgm:spPr>
    </dgm:pt>
    <dgm:pt modelId="{95EE845F-1A53-4AD9-BB69-921868F93633}" type="pres">
      <dgm:prSet presAssocID="{0D8D9251-713E-40BE-BE48-26B10EA5947C}" presName="chevron3" presStyleLbl="alignNode1" presStyleIdx="9" presStyleCnt="21"/>
      <dgm:spPr>
        <a:xfrm>
          <a:off x="2313406" y="2500396"/>
          <a:ext cx="1528780" cy="1209860"/>
        </a:xfrm>
        <a:prstGeom prst="chevron">
          <a:avLst>
            <a:gd name="adj" fmla="val 70610"/>
          </a:avLst>
        </a:prstGeom>
        <a:solidFill>
          <a:srgbClr val="9BBB59">
            <a:hueOff val="5062619"/>
            <a:satOff val="-7596"/>
            <a:lumOff val="-1235"/>
            <a:alphaOff val="0"/>
          </a:srgbClr>
        </a:solidFill>
        <a:ln w="25400" cap="flat" cmpd="sng" algn="ctr">
          <a:solidFill>
            <a:srgbClr val="9BBB59">
              <a:hueOff val="5062619"/>
              <a:satOff val="-7596"/>
              <a:lumOff val="-1235"/>
              <a:alphaOff val="0"/>
            </a:srgbClr>
          </a:solidFill>
          <a:prstDash val="solid"/>
        </a:ln>
        <a:effectLst/>
      </dgm:spPr>
    </dgm:pt>
    <dgm:pt modelId="{FFA15EDA-56FA-4832-BCA0-38664896CBC5}" type="pres">
      <dgm:prSet presAssocID="{0D8D9251-713E-40BE-BE48-26B10EA5947C}" presName="chevron4" presStyleLbl="alignNode1" presStyleIdx="10" presStyleCnt="21"/>
      <dgm:spPr>
        <a:xfrm>
          <a:off x="3231690" y="2500396"/>
          <a:ext cx="1528780" cy="1209860"/>
        </a:xfrm>
        <a:prstGeom prst="chevron">
          <a:avLst>
            <a:gd name="adj" fmla="val 70610"/>
          </a:avLst>
        </a:prstGeom>
        <a:solidFill>
          <a:srgbClr val="9BBB59">
            <a:hueOff val="5625132"/>
            <a:satOff val="-8440"/>
            <a:lumOff val="-1373"/>
            <a:alphaOff val="0"/>
          </a:srgbClr>
        </a:solidFill>
        <a:ln w="25400" cap="flat" cmpd="sng" algn="ctr">
          <a:solidFill>
            <a:srgbClr val="9BBB59">
              <a:hueOff val="5625132"/>
              <a:satOff val="-8440"/>
              <a:lumOff val="-1373"/>
              <a:alphaOff val="0"/>
            </a:srgbClr>
          </a:solidFill>
          <a:prstDash val="solid"/>
        </a:ln>
        <a:effectLst/>
      </dgm:spPr>
    </dgm:pt>
    <dgm:pt modelId="{980DE3E0-15E8-4714-AEC1-C2A22D5C54EE}" type="pres">
      <dgm:prSet presAssocID="{0D8D9251-713E-40BE-BE48-26B10EA5947C}" presName="chevron5" presStyleLbl="alignNode1" presStyleIdx="11" presStyleCnt="21"/>
      <dgm:spPr>
        <a:xfrm>
          <a:off x="4150701" y="2500396"/>
          <a:ext cx="1528780" cy="1209860"/>
        </a:xfrm>
        <a:prstGeom prst="chevron">
          <a:avLst>
            <a:gd name="adj" fmla="val 70610"/>
          </a:avLst>
        </a:prstGeom>
        <a:solidFill>
          <a:srgbClr val="9BBB59">
            <a:hueOff val="6187645"/>
            <a:satOff val="-9284"/>
            <a:lumOff val="-1510"/>
            <a:alphaOff val="0"/>
          </a:srgbClr>
        </a:solidFill>
        <a:ln w="25400" cap="flat" cmpd="sng" algn="ctr">
          <a:solidFill>
            <a:srgbClr val="9BBB59">
              <a:hueOff val="6187645"/>
              <a:satOff val="-9284"/>
              <a:lumOff val="-1510"/>
              <a:alphaOff val="0"/>
            </a:srgbClr>
          </a:solidFill>
          <a:prstDash val="solid"/>
        </a:ln>
        <a:effectLst/>
      </dgm:spPr>
    </dgm:pt>
    <dgm:pt modelId="{F73F4013-B4B2-4453-B809-851BEE7FBCB1}" type="pres">
      <dgm:prSet presAssocID="{0D8D9251-713E-40BE-BE48-26B10EA5947C}" presName="chevron6" presStyleLbl="alignNode1" presStyleIdx="12" presStyleCnt="21"/>
      <dgm:spPr>
        <a:xfrm>
          <a:off x="5068985" y="2500396"/>
          <a:ext cx="1528780" cy="1209860"/>
        </a:xfrm>
        <a:prstGeom prst="chevron">
          <a:avLst>
            <a:gd name="adj" fmla="val 70610"/>
          </a:avLst>
        </a:prstGeom>
        <a:solidFill>
          <a:srgbClr val="9BBB59">
            <a:hueOff val="6750158"/>
            <a:satOff val="-10128"/>
            <a:lumOff val="-1647"/>
            <a:alphaOff val="0"/>
          </a:srgbClr>
        </a:solidFill>
        <a:ln w="25400" cap="flat" cmpd="sng" algn="ctr">
          <a:solidFill>
            <a:srgbClr val="9BBB59">
              <a:hueOff val="6750158"/>
              <a:satOff val="-10128"/>
              <a:lumOff val="-1647"/>
              <a:alphaOff val="0"/>
            </a:srgbClr>
          </a:solidFill>
          <a:prstDash val="solid"/>
        </a:ln>
        <a:effectLst/>
      </dgm:spPr>
    </dgm:pt>
    <dgm:pt modelId="{D11D7276-9264-4197-8A64-969104CF8756}" type="pres">
      <dgm:prSet presAssocID="{0D8D9251-713E-40BE-BE48-26B10EA5947C}" presName="chevron7" presStyleLbl="alignNode1" presStyleIdx="13" presStyleCnt="21"/>
      <dgm:spPr>
        <a:xfrm>
          <a:off x="5987996" y="2500396"/>
          <a:ext cx="1528780" cy="1209860"/>
        </a:xfrm>
        <a:prstGeom prst="chevron">
          <a:avLst>
            <a:gd name="adj" fmla="val 70610"/>
          </a:avLst>
        </a:prstGeom>
        <a:solidFill>
          <a:srgbClr val="9BBB59">
            <a:hueOff val="7312671"/>
            <a:satOff val="-10972"/>
            <a:lumOff val="-1784"/>
            <a:alphaOff val="0"/>
          </a:srgbClr>
        </a:solidFill>
        <a:ln w="25400" cap="flat" cmpd="sng" algn="ctr">
          <a:solidFill>
            <a:srgbClr val="9BBB59">
              <a:hueOff val="7312671"/>
              <a:satOff val="-10972"/>
              <a:lumOff val="-1784"/>
              <a:alphaOff val="0"/>
            </a:srgbClr>
          </a:solidFill>
          <a:prstDash val="solid"/>
        </a:ln>
        <a:effectLst/>
      </dgm:spPr>
    </dgm:pt>
    <dgm:pt modelId="{D9476DB0-A769-4D37-87E0-C00561179E0A}" type="pres">
      <dgm:prSet presAssocID="{0D8D9251-713E-40BE-BE48-26B10EA5947C}" presName="childtext" presStyleLbl="solidFgAcc1" presStyleIdx="1" presStyleCnt="3">
        <dgm:presLayoutVars>
          <dgm:chMax/>
          <dgm:chPref val="0"/>
          <dgm:bulletEnabled val="1"/>
        </dgm:presLayoutVars>
      </dgm:prSet>
      <dgm:spPr/>
    </dgm:pt>
    <dgm:pt modelId="{26D0E063-1DE8-48E1-86A4-A3F4B61CBBFA}" type="pres">
      <dgm:prSet presAssocID="{1B8677D9-07B9-48FC-B394-0C12D80F68BD}" presName="sibTrans" presStyleCnt="0"/>
      <dgm:spPr/>
    </dgm:pt>
    <dgm:pt modelId="{96E8E4AD-86B5-4484-A597-EF94AA3A9085}" type="pres">
      <dgm:prSet presAssocID="{FB6B8C3C-72BB-42FD-9977-345CFED37BAE}" presName="parenttextcomposite" presStyleCnt="0"/>
      <dgm:spPr/>
    </dgm:pt>
    <dgm:pt modelId="{A70D0188-D03A-4C34-BE23-1A19C0E51A4F}" type="pres">
      <dgm:prSet presAssocID="{FB6B8C3C-72BB-42FD-9977-345CFED37BAE}" presName="parenttext" presStyleLbl="revTx" presStyleIdx="2" presStyleCnt="3">
        <dgm:presLayoutVars>
          <dgm:chMax/>
          <dgm:chPref val="2"/>
          <dgm:bulletEnabled val="1"/>
        </dgm:presLayoutVars>
      </dgm:prSet>
      <dgm:spPr/>
    </dgm:pt>
    <dgm:pt modelId="{D0DD38E8-74C0-4830-A5E0-0EBB82047678}" type="pres">
      <dgm:prSet presAssocID="{FB6B8C3C-72BB-42FD-9977-345CFED37BAE}" presName="composite" presStyleCnt="0"/>
      <dgm:spPr/>
    </dgm:pt>
    <dgm:pt modelId="{AF11D9BA-103F-4FB4-8255-C4CD3AD35DED}" type="pres">
      <dgm:prSet presAssocID="{FB6B8C3C-72BB-42FD-9977-345CFED37BAE}" presName="chevron1" presStyleLbl="alignNode1" presStyleIdx="14" presStyleCnt="21"/>
      <dgm:spPr>
        <a:xfrm>
          <a:off x="476111" y="4406212"/>
          <a:ext cx="1528780" cy="1209860"/>
        </a:xfrm>
        <a:prstGeom prst="chevron">
          <a:avLst>
            <a:gd name="adj" fmla="val 70610"/>
          </a:avLst>
        </a:prstGeom>
        <a:solidFill>
          <a:srgbClr val="9BBB59">
            <a:hueOff val="7875184"/>
            <a:satOff val="-11816"/>
            <a:lumOff val="-1922"/>
            <a:alphaOff val="0"/>
          </a:srgbClr>
        </a:solidFill>
        <a:ln w="25400" cap="flat" cmpd="sng" algn="ctr">
          <a:solidFill>
            <a:srgbClr val="9BBB59">
              <a:hueOff val="7875184"/>
              <a:satOff val="-11816"/>
              <a:lumOff val="-1922"/>
              <a:alphaOff val="0"/>
            </a:srgbClr>
          </a:solidFill>
          <a:prstDash val="solid"/>
        </a:ln>
        <a:effectLst/>
      </dgm:spPr>
    </dgm:pt>
    <dgm:pt modelId="{EAE38A90-FF61-4106-B78E-0087E3C03A28}" type="pres">
      <dgm:prSet presAssocID="{FB6B8C3C-72BB-42FD-9977-345CFED37BAE}" presName="chevron2" presStyleLbl="alignNode1" presStyleIdx="15" presStyleCnt="21"/>
      <dgm:spPr>
        <a:xfrm>
          <a:off x="1394395" y="4406212"/>
          <a:ext cx="1528780" cy="1209860"/>
        </a:xfrm>
        <a:prstGeom prst="chevron">
          <a:avLst>
            <a:gd name="adj" fmla="val 70610"/>
          </a:avLst>
        </a:prstGeom>
        <a:solidFill>
          <a:srgbClr val="9BBB59">
            <a:hueOff val="8437698"/>
            <a:satOff val="-12660"/>
            <a:lumOff val="-2059"/>
            <a:alphaOff val="0"/>
          </a:srgbClr>
        </a:solidFill>
        <a:ln w="25400" cap="flat" cmpd="sng" algn="ctr">
          <a:solidFill>
            <a:srgbClr val="9BBB59">
              <a:hueOff val="8437698"/>
              <a:satOff val="-12660"/>
              <a:lumOff val="-2059"/>
              <a:alphaOff val="0"/>
            </a:srgbClr>
          </a:solidFill>
          <a:prstDash val="solid"/>
        </a:ln>
        <a:effectLst/>
      </dgm:spPr>
    </dgm:pt>
    <dgm:pt modelId="{2D1D38AA-1F23-4D1B-8430-EE2FA13F9BD0}" type="pres">
      <dgm:prSet presAssocID="{FB6B8C3C-72BB-42FD-9977-345CFED37BAE}" presName="chevron3" presStyleLbl="alignNode1" presStyleIdx="16" presStyleCnt="21"/>
      <dgm:spPr>
        <a:xfrm>
          <a:off x="2313406" y="4406212"/>
          <a:ext cx="1528780" cy="1209860"/>
        </a:xfrm>
        <a:prstGeom prst="chevron">
          <a:avLst>
            <a:gd name="adj" fmla="val 70610"/>
          </a:avLst>
        </a:prstGeom>
        <a:solidFill>
          <a:srgbClr val="9BBB59">
            <a:hueOff val="9000211"/>
            <a:satOff val="-13504"/>
            <a:lumOff val="-2196"/>
            <a:alphaOff val="0"/>
          </a:srgbClr>
        </a:solidFill>
        <a:ln w="25400" cap="flat" cmpd="sng" algn="ctr">
          <a:solidFill>
            <a:srgbClr val="9BBB59">
              <a:hueOff val="9000211"/>
              <a:satOff val="-13504"/>
              <a:lumOff val="-2196"/>
              <a:alphaOff val="0"/>
            </a:srgbClr>
          </a:solidFill>
          <a:prstDash val="solid"/>
        </a:ln>
        <a:effectLst/>
      </dgm:spPr>
    </dgm:pt>
    <dgm:pt modelId="{5D1E4912-A1EC-4513-ABEE-5CE3035471D5}" type="pres">
      <dgm:prSet presAssocID="{FB6B8C3C-72BB-42FD-9977-345CFED37BAE}" presName="chevron4" presStyleLbl="alignNode1" presStyleIdx="17" presStyleCnt="21"/>
      <dgm:spPr>
        <a:xfrm>
          <a:off x="3231690" y="4406212"/>
          <a:ext cx="1528780" cy="1209860"/>
        </a:xfrm>
        <a:prstGeom prst="chevron">
          <a:avLst>
            <a:gd name="adj" fmla="val 70610"/>
          </a:avLst>
        </a:prstGeom>
        <a:solidFill>
          <a:srgbClr val="9BBB59">
            <a:hueOff val="9562724"/>
            <a:satOff val="-14348"/>
            <a:lumOff val="-2333"/>
            <a:alphaOff val="0"/>
          </a:srgbClr>
        </a:solidFill>
        <a:ln w="25400" cap="flat" cmpd="sng" algn="ctr">
          <a:solidFill>
            <a:srgbClr val="9BBB59">
              <a:hueOff val="9562724"/>
              <a:satOff val="-14348"/>
              <a:lumOff val="-2333"/>
              <a:alphaOff val="0"/>
            </a:srgbClr>
          </a:solidFill>
          <a:prstDash val="solid"/>
        </a:ln>
        <a:effectLst/>
      </dgm:spPr>
    </dgm:pt>
    <dgm:pt modelId="{84E634FA-768F-445F-876E-7180B66B9706}" type="pres">
      <dgm:prSet presAssocID="{FB6B8C3C-72BB-42FD-9977-345CFED37BAE}" presName="chevron5" presStyleLbl="alignNode1" presStyleIdx="18" presStyleCnt="21"/>
      <dgm:spPr>
        <a:xfrm>
          <a:off x="4150701" y="4406212"/>
          <a:ext cx="1528780" cy="1209860"/>
        </a:xfrm>
        <a:prstGeom prst="chevron">
          <a:avLst>
            <a:gd name="adj" fmla="val 70610"/>
          </a:avLst>
        </a:prstGeom>
        <a:solidFill>
          <a:srgbClr val="9BBB59">
            <a:hueOff val="10125237"/>
            <a:satOff val="-15192"/>
            <a:lumOff val="-2471"/>
            <a:alphaOff val="0"/>
          </a:srgbClr>
        </a:solidFill>
        <a:ln w="25400" cap="flat" cmpd="sng" algn="ctr">
          <a:solidFill>
            <a:srgbClr val="9BBB59">
              <a:hueOff val="10125237"/>
              <a:satOff val="-15192"/>
              <a:lumOff val="-2471"/>
              <a:alphaOff val="0"/>
            </a:srgbClr>
          </a:solidFill>
          <a:prstDash val="solid"/>
        </a:ln>
        <a:effectLst/>
      </dgm:spPr>
    </dgm:pt>
    <dgm:pt modelId="{43BE8327-9D2A-4D52-ACE4-BC48B12E53CB}" type="pres">
      <dgm:prSet presAssocID="{FB6B8C3C-72BB-42FD-9977-345CFED37BAE}" presName="chevron6" presStyleLbl="alignNode1" presStyleIdx="19" presStyleCnt="21"/>
      <dgm:spPr>
        <a:xfrm>
          <a:off x="5068985" y="4406212"/>
          <a:ext cx="1528780" cy="1209860"/>
        </a:xfrm>
        <a:prstGeom prst="chevron">
          <a:avLst>
            <a:gd name="adj" fmla="val 70610"/>
          </a:avLst>
        </a:prstGeom>
        <a:solidFill>
          <a:srgbClr val="9BBB59">
            <a:hueOff val="10687750"/>
            <a:satOff val="-16036"/>
            <a:lumOff val="-2608"/>
            <a:alphaOff val="0"/>
          </a:srgbClr>
        </a:solidFill>
        <a:ln w="25400" cap="flat" cmpd="sng" algn="ctr">
          <a:solidFill>
            <a:srgbClr val="9BBB59">
              <a:hueOff val="10687750"/>
              <a:satOff val="-16036"/>
              <a:lumOff val="-2608"/>
              <a:alphaOff val="0"/>
            </a:srgbClr>
          </a:solidFill>
          <a:prstDash val="solid"/>
        </a:ln>
        <a:effectLst/>
      </dgm:spPr>
    </dgm:pt>
    <dgm:pt modelId="{985710FA-7ADD-435C-B7AB-78B4C4604F7A}" type="pres">
      <dgm:prSet presAssocID="{FB6B8C3C-72BB-42FD-9977-345CFED37BAE}" presName="chevron7" presStyleLbl="alignNode1" presStyleIdx="20" presStyleCnt="21"/>
      <dgm:spPr>
        <a:xfrm>
          <a:off x="5987996" y="4406212"/>
          <a:ext cx="1528780" cy="1209860"/>
        </a:xfrm>
        <a:prstGeom prst="chevron">
          <a:avLst>
            <a:gd name="adj" fmla="val 70610"/>
          </a:avLst>
        </a:prstGeom>
        <a:solidFill>
          <a:srgbClr val="9BBB59">
            <a:hueOff val="11250264"/>
            <a:satOff val="-16880"/>
            <a:lumOff val="-2745"/>
            <a:alphaOff val="0"/>
          </a:srgbClr>
        </a:solidFill>
        <a:ln w="25400" cap="flat" cmpd="sng" algn="ctr">
          <a:solidFill>
            <a:srgbClr val="9BBB59">
              <a:hueOff val="11250264"/>
              <a:satOff val="-16880"/>
              <a:lumOff val="-2745"/>
              <a:alphaOff val="0"/>
            </a:srgbClr>
          </a:solidFill>
          <a:prstDash val="solid"/>
        </a:ln>
        <a:effectLst/>
      </dgm:spPr>
    </dgm:pt>
    <dgm:pt modelId="{DB09F410-EB15-4D04-B1FD-0C7E6EF6F42C}" type="pres">
      <dgm:prSet presAssocID="{FB6B8C3C-72BB-42FD-9977-345CFED37BAE}" presName="childtext" presStyleLbl="solidFgAcc1" presStyleIdx="2" presStyleCnt="3">
        <dgm:presLayoutVars>
          <dgm:chMax/>
          <dgm:chPref val="0"/>
          <dgm:bulletEnabled val="1"/>
        </dgm:presLayoutVars>
      </dgm:prSet>
      <dgm:spPr/>
    </dgm:pt>
  </dgm:ptLst>
  <dgm:cxnLst>
    <dgm:cxn modelId="{5D13D409-988E-4E50-9002-6F2A3B3239B2}" type="presOf" srcId="{5009D126-D512-4658-9EA3-88719F10C09B}" destId="{DB09F410-EB15-4D04-B1FD-0C7E6EF6F42C}" srcOrd="0" destOrd="0" presId="urn:microsoft.com/office/officeart/2008/layout/VerticalAccentList"/>
    <dgm:cxn modelId="{D7FA280B-FED2-4EED-8913-C5AB8C7F5EE7}" type="presOf" srcId="{8FF950CB-7FD9-45B0-B1DA-6A6D190C190E}" destId="{36866189-5D2D-4B27-980C-FC1F55824E58}" srcOrd="0" destOrd="0" presId="urn:microsoft.com/office/officeart/2008/layout/VerticalAccentList"/>
    <dgm:cxn modelId="{6F99B82E-C1D1-45A7-BAD6-7F74912D3774}" srcId="{CDFC7787-A6B3-4672-AAC9-498F1173469C}" destId="{8FF950CB-7FD9-45B0-B1DA-6A6D190C190E}" srcOrd="0" destOrd="0" parTransId="{55C5E1B6-1942-4056-8034-D111C818298B}" sibTransId="{69D6D2A7-1727-4EB0-BE82-312B29744DAD}"/>
    <dgm:cxn modelId="{B2E7055C-C662-4553-A708-31B51F0F517D}" srcId="{FB6B8C3C-72BB-42FD-9977-345CFED37BAE}" destId="{5009D126-D512-4658-9EA3-88719F10C09B}" srcOrd="0" destOrd="0" parTransId="{932706B6-112F-435E-9E10-4E39FAA8A73A}" sibTransId="{6BAE766C-E8D2-4787-BFE2-E2B4A0D1BC59}"/>
    <dgm:cxn modelId="{BC655748-2DF7-4449-A261-84437DE85211}" type="presOf" srcId="{0D8D9251-713E-40BE-BE48-26B10EA5947C}" destId="{07CE02AF-4937-47D0-922F-FBC102A4F3FF}" srcOrd="0" destOrd="0" presId="urn:microsoft.com/office/officeart/2008/layout/VerticalAccentList"/>
    <dgm:cxn modelId="{90B95F51-2D09-404D-A19D-4590FF42D153}" srcId="{CDFC7787-A6B3-4672-AAC9-498F1173469C}" destId="{0D8D9251-713E-40BE-BE48-26B10EA5947C}" srcOrd="1" destOrd="0" parTransId="{DE536A53-0453-4D51-A884-990B9814088F}" sibTransId="{1B8677D9-07B9-48FC-B394-0C12D80F68BD}"/>
    <dgm:cxn modelId="{B6A9DB85-5285-43C3-BED5-B3D77EF37200}" type="presOf" srcId="{FB6B8C3C-72BB-42FD-9977-345CFED37BAE}" destId="{A70D0188-D03A-4C34-BE23-1A19C0E51A4F}" srcOrd="0" destOrd="0" presId="urn:microsoft.com/office/officeart/2008/layout/VerticalAccentList"/>
    <dgm:cxn modelId="{4954F987-49CE-47EF-8A71-2197A93E7AF0}" srcId="{0D8D9251-713E-40BE-BE48-26B10EA5947C}" destId="{E6A8BB5E-0224-4858-BAF8-AFEADDEDB4A2}" srcOrd="0" destOrd="0" parTransId="{14EB886F-EF09-4BC6-A201-4ECCBA74F709}" sibTransId="{3BA9690E-C442-47C6-A2C5-4E5A12CBD33C}"/>
    <dgm:cxn modelId="{17B9DC99-D2EA-4366-BD40-1357874FAD75}" type="presOf" srcId="{03A325C2-DD07-45F4-ACA8-4234C049841E}" destId="{4B42FED2-FA38-49FC-BAF7-2CB6DACB7C7B}" srcOrd="0" destOrd="0" presId="urn:microsoft.com/office/officeart/2008/layout/VerticalAccentList"/>
    <dgm:cxn modelId="{C979E49D-1B7D-4D50-8868-AFB8E51F08D9}" srcId="{CDFC7787-A6B3-4672-AAC9-498F1173469C}" destId="{FB6B8C3C-72BB-42FD-9977-345CFED37BAE}" srcOrd="2" destOrd="0" parTransId="{638F92BF-8E5C-4D2E-818C-91A0E8D44305}" sibTransId="{DF40B7E3-593D-4A9E-8BC8-7D0DC8465FB8}"/>
    <dgm:cxn modelId="{0A1146BB-7327-462A-882E-30A63FF71E5C}" srcId="{8FF950CB-7FD9-45B0-B1DA-6A6D190C190E}" destId="{03A325C2-DD07-45F4-ACA8-4234C049841E}" srcOrd="0" destOrd="0" parTransId="{E299186C-8526-4EA2-9E42-F1B4E64A4B2A}" sibTransId="{71F5E051-D216-4CCC-9C3B-A51B15AE0772}"/>
    <dgm:cxn modelId="{CBCB51EF-973F-4DE4-965D-5E8E934D77B1}" type="presOf" srcId="{E6A8BB5E-0224-4858-BAF8-AFEADDEDB4A2}" destId="{D9476DB0-A769-4D37-87E0-C00561179E0A}" srcOrd="0" destOrd="0" presId="urn:microsoft.com/office/officeart/2008/layout/VerticalAccentList"/>
    <dgm:cxn modelId="{8985A6FD-191F-4941-A4F1-F6F5C2C3026C}" type="presOf" srcId="{CDFC7787-A6B3-4672-AAC9-498F1173469C}" destId="{5856F864-907B-4823-A461-54F8CB5118DB}" srcOrd="0" destOrd="0" presId="urn:microsoft.com/office/officeart/2008/layout/VerticalAccentList"/>
    <dgm:cxn modelId="{D9C7F436-D0B1-499E-8CA7-7758382A5116}" type="presParOf" srcId="{5856F864-907B-4823-A461-54F8CB5118DB}" destId="{D5B97DA3-5453-4893-8AE8-CFAFA098D2C8}" srcOrd="0" destOrd="0" presId="urn:microsoft.com/office/officeart/2008/layout/VerticalAccentList"/>
    <dgm:cxn modelId="{9AAB6DB8-A614-4B4F-95ED-4A29BF4D82CD}" type="presParOf" srcId="{D5B97DA3-5453-4893-8AE8-CFAFA098D2C8}" destId="{36866189-5D2D-4B27-980C-FC1F55824E58}" srcOrd="0" destOrd="0" presId="urn:microsoft.com/office/officeart/2008/layout/VerticalAccentList"/>
    <dgm:cxn modelId="{4BB62122-C9CF-44D3-AD39-4FC3B8BEC15D}" type="presParOf" srcId="{5856F864-907B-4823-A461-54F8CB5118DB}" destId="{4E176CDF-AD0B-484D-A0E9-30A00E867519}" srcOrd="1" destOrd="0" presId="urn:microsoft.com/office/officeart/2008/layout/VerticalAccentList"/>
    <dgm:cxn modelId="{BDBFF2A3-C6D3-4EFF-91D7-49F2BD1B40F9}" type="presParOf" srcId="{4E176CDF-AD0B-484D-A0E9-30A00E867519}" destId="{6F45AC97-3CA4-4E6C-9D9E-3A520D17BEAB}" srcOrd="0" destOrd="0" presId="urn:microsoft.com/office/officeart/2008/layout/VerticalAccentList"/>
    <dgm:cxn modelId="{96CB2452-2514-4AE5-B608-57E3E147A07C}" type="presParOf" srcId="{4E176CDF-AD0B-484D-A0E9-30A00E867519}" destId="{91B54A60-EEEF-4053-9AFF-EBB2A097FFFA}" srcOrd="1" destOrd="0" presId="urn:microsoft.com/office/officeart/2008/layout/VerticalAccentList"/>
    <dgm:cxn modelId="{F7693B01-774C-40FC-BB2C-24EB578EAC82}" type="presParOf" srcId="{4E176CDF-AD0B-484D-A0E9-30A00E867519}" destId="{DD4E63AF-B3DB-4FC7-A052-9022BCFDC47A}" srcOrd="2" destOrd="0" presId="urn:microsoft.com/office/officeart/2008/layout/VerticalAccentList"/>
    <dgm:cxn modelId="{57634BF7-22A4-4D36-AA18-117F719DDB35}" type="presParOf" srcId="{4E176CDF-AD0B-484D-A0E9-30A00E867519}" destId="{3CDCC406-A2E5-45A1-B6FB-9E326747ED2E}" srcOrd="3" destOrd="0" presId="urn:microsoft.com/office/officeart/2008/layout/VerticalAccentList"/>
    <dgm:cxn modelId="{579B4A15-6C9C-4249-9706-4C64E4139325}" type="presParOf" srcId="{4E176CDF-AD0B-484D-A0E9-30A00E867519}" destId="{7FB9E9CA-AD88-4D07-8E70-686FC891B455}" srcOrd="4" destOrd="0" presId="urn:microsoft.com/office/officeart/2008/layout/VerticalAccentList"/>
    <dgm:cxn modelId="{7AA674ED-78B2-4A40-B35D-DB4F018C1D33}" type="presParOf" srcId="{4E176CDF-AD0B-484D-A0E9-30A00E867519}" destId="{CFA352DA-4209-4900-970D-097FE8BD65CC}" srcOrd="5" destOrd="0" presId="urn:microsoft.com/office/officeart/2008/layout/VerticalAccentList"/>
    <dgm:cxn modelId="{E796D62A-FA74-485B-841F-C2B4F881973F}" type="presParOf" srcId="{4E176CDF-AD0B-484D-A0E9-30A00E867519}" destId="{BD7B095E-28E6-4C20-B60F-75A83395BE92}" srcOrd="6" destOrd="0" presId="urn:microsoft.com/office/officeart/2008/layout/VerticalAccentList"/>
    <dgm:cxn modelId="{8C78C9F0-4B49-4909-9975-DEE3C3AB49C7}" type="presParOf" srcId="{4E176CDF-AD0B-484D-A0E9-30A00E867519}" destId="{4B42FED2-FA38-49FC-BAF7-2CB6DACB7C7B}" srcOrd="7" destOrd="0" presId="urn:microsoft.com/office/officeart/2008/layout/VerticalAccentList"/>
    <dgm:cxn modelId="{CD1C1E29-5AA4-43FB-9E92-3ABB9F35112D}" type="presParOf" srcId="{5856F864-907B-4823-A461-54F8CB5118DB}" destId="{FDC42D65-B5AC-4B77-8C9F-7937A5AC1D3F}" srcOrd="2" destOrd="0" presId="urn:microsoft.com/office/officeart/2008/layout/VerticalAccentList"/>
    <dgm:cxn modelId="{B88C4C2D-BACE-43D7-9F11-B1340A2DD8C7}" type="presParOf" srcId="{5856F864-907B-4823-A461-54F8CB5118DB}" destId="{823A3A24-92B0-4312-8B9C-415D09D93884}" srcOrd="3" destOrd="0" presId="urn:microsoft.com/office/officeart/2008/layout/VerticalAccentList"/>
    <dgm:cxn modelId="{E1BAED38-9C2F-423C-A236-7BE3A934508A}" type="presParOf" srcId="{823A3A24-92B0-4312-8B9C-415D09D93884}" destId="{07CE02AF-4937-47D0-922F-FBC102A4F3FF}" srcOrd="0" destOrd="0" presId="urn:microsoft.com/office/officeart/2008/layout/VerticalAccentList"/>
    <dgm:cxn modelId="{F1980E4C-D1FE-4EB9-8830-AE494DB0D899}" type="presParOf" srcId="{5856F864-907B-4823-A461-54F8CB5118DB}" destId="{D8FED991-5A9F-4F3B-932F-F4EFEBE1A853}" srcOrd="4" destOrd="0" presId="urn:microsoft.com/office/officeart/2008/layout/VerticalAccentList"/>
    <dgm:cxn modelId="{36E083E2-1FF4-4D29-B51C-EBB801EF576C}" type="presParOf" srcId="{D8FED991-5A9F-4F3B-932F-F4EFEBE1A853}" destId="{5966B682-CF6B-40FD-BEB9-FE8C6B2E4143}" srcOrd="0" destOrd="0" presId="urn:microsoft.com/office/officeart/2008/layout/VerticalAccentList"/>
    <dgm:cxn modelId="{35821844-7CF9-47CD-95F8-4E11C257D87E}" type="presParOf" srcId="{D8FED991-5A9F-4F3B-932F-F4EFEBE1A853}" destId="{099D711A-EFB2-44B7-A9C5-304D9D4C4131}" srcOrd="1" destOrd="0" presId="urn:microsoft.com/office/officeart/2008/layout/VerticalAccentList"/>
    <dgm:cxn modelId="{D6F97327-737A-4DDA-ACB7-4ADD51F8A6FA}" type="presParOf" srcId="{D8FED991-5A9F-4F3B-932F-F4EFEBE1A853}" destId="{95EE845F-1A53-4AD9-BB69-921868F93633}" srcOrd="2" destOrd="0" presId="urn:microsoft.com/office/officeart/2008/layout/VerticalAccentList"/>
    <dgm:cxn modelId="{752C0EA0-8D27-4900-80D5-8FB0D46849C1}" type="presParOf" srcId="{D8FED991-5A9F-4F3B-932F-F4EFEBE1A853}" destId="{FFA15EDA-56FA-4832-BCA0-38664896CBC5}" srcOrd="3" destOrd="0" presId="urn:microsoft.com/office/officeart/2008/layout/VerticalAccentList"/>
    <dgm:cxn modelId="{3A34E97D-B1CE-44AC-86A3-A96EDF169B8D}" type="presParOf" srcId="{D8FED991-5A9F-4F3B-932F-F4EFEBE1A853}" destId="{980DE3E0-15E8-4714-AEC1-C2A22D5C54EE}" srcOrd="4" destOrd="0" presId="urn:microsoft.com/office/officeart/2008/layout/VerticalAccentList"/>
    <dgm:cxn modelId="{B0856902-FFAA-4D99-863B-8B327D0A46F9}" type="presParOf" srcId="{D8FED991-5A9F-4F3B-932F-F4EFEBE1A853}" destId="{F73F4013-B4B2-4453-B809-851BEE7FBCB1}" srcOrd="5" destOrd="0" presId="urn:microsoft.com/office/officeart/2008/layout/VerticalAccentList"/>
    <dgm:cxn modelId="{BC94247F-0F05-4FC8-A54C-FA3C2E472D62}" type="presParOf" srcId="{D8FED991-5A9F-4F3B-932F-F4EFEBE1A853}" destId="{D11D7276-9264-4197-8A64-969104CF8756}" srcOrd="6" destOrd="0" presId="urn:microsoft.com/office/officeart/2008/layout/VerticalAccentList"/>
    <dgm:cxn modelId="{50A55812-7441-41C5-97CE-5AA2CF42D24E}" type="presParOf" srcId="{D8FED991-5A9F-4F3B-932F-F4EFEBE1A853}" destId="{D9476DB0-A769-4D37-87E0-C00561179E0A}" srcOrd="7" destOrd="0" presId="urn:microsoft.com/office/officeart/2008/layout/VerticalAccentList"/>
    <dgm:cxn modelId="{7C9DAD18-CD4A-4B0E-A25D-08780695A1DF}" type="presParOf" srcId="{5856F864-907B-4823-A461-54F8CB5118DB}" destId="{26D0E063-1DE8-48E1-86A4-A3F4B61CBBFA}" srcOrd="5" destOrd="0" presId="urn:microsoft.com/office/officeart/2008/layout/VerticalAccentList"/>
    <dgm:cxn modelId="{0A02ADE9-0789-4F28-B126-2F16E635C6FC}" type="presParOf" srcId="{5856F864-907B-4823-A461-54F8CB5118DB}" destId="{96E8E4AD-86B5-4484-A597-EF94AA3A9085}" srcOrd="6" destOrd="0" presId="urn:microsoft.com/office/officeart/2008/layout/VerticalAccentList"/>
    <dgm:cxn modelId="{4D918178-F700-47FD-9425-ED2403F9E938}" type="presParOf" srcId="{96E8E4AD-86B5-4484-A597-EF94AA3A9085}" destId="{A70D0188-D03A-4C34-BE23-1A19C0E51A4F}" srcOrd="0" destOrd="0" presId="urn:microsoft.com/office/officeart/2008/layout/VerticalAccentList"/>
    <dgm:cxn modelId="{88C88464-54E8-4E36-9734-F0F969A4A306}" type="presParOf" srcId="{5856F864-907B-4823-A461-54F8CB5118DB}" destId="{D0DD38E8-74C0-4830-A5E0-0EBB82047678}" srcOrd="7" destOrd="0" presId="urn:microsoft.com/office/officeart/2008/layout/VerticalAccentList"/>
    <dgm:cxn modelId="{3812055F-F429-448D-96A6-6ECE9280E052}" type="presParOf" srcId="{D0DD38E8-74C0-4830-A5E0-0EBB82047678}" destId="{AF11D9BA-103F-4FB4-8255-C4CD3AD35DED}" srcOrd="0" destOrd="0" presId="urn:microsoft.com/office/officeart/2008/layout/VerticalAccentList"/>
    <dgm:cxn modelId="{7074937C-4A65-4DBE-8297-1DF450DAECFF}" type="presParOf" srcId="{D0DD38E8-74C0-4830-A5E0-0EBB82047678}" destId="{EAE38A90-FF61-4106-B78E-0087E3C03A28}" srcOrd="1" destOrd="0" presId="urn:microsoft.com/office/officeart/2008/layout/VerticalAccentList"/>
    <dgm:cxn modelId="{45CB7122-2E8A-4A5C-8396-FEC95E485937}" type="presParOf" srcId="{D0DD38E8-74C0-4830-A5E0-0EBB82047678}" destId="{2D1D38AA-1F23-4D1B-8430-EE2FA13F9BD0}" srcOrd="2" destOrd="0" presId="urn:microsoft.com/office/officeart/2008/layout/VerticalAccentList"/>
    <dgm:cxn modelId="{5C6B2CBA-F71F-4A83-91C8-C66127A1479D}" type="presParOf" srcId="{D0DD38E8-74C0-4830-A5E0-0EBB82047678}" destId="{5D1E4912-A1EC-4513-ABEE-5CE3035471D5}" srcOrd="3" destOrd="0" presId="urn:microsoft.com/office/officeart/2008/layout/VerticalAccentList"/>
    <dgm:cxn modelId="{FBACDB4B-D07C-4B06-8A26-19603D3F6353}" type="presParOf" srcId="{D0DD38E8-74C0-4830-A5E0-0EBB82047678}" destId="{84E634FA-768F-445F-876E-7180B66B9706}" srcOrd="4" destOrd="0" presId="urn:microsoft.com/office/officeart/2008/layout/VerticalAccentList"/>
    <dgm:cxn modelId="{C82D0751-42FC-4A90-B99D-64CB801E158B}" type="presParOf" srcId="{D0DD38E8-74C0-4830-A5E0-0EBB82047678}" destId="{43BE8327-9D2A-4D52-ACE4-BC48B12E53CB}" srcOrd="5" destOrd="0" presId="urn:microsoft.com/office/officeart/2008/layout/VerticalAccentList"/>
    <dgm:cxn modelId="{C64DF29B-C997-4897-B867-DD98F156A7F6}" type="presParOf" srcId="{D0DD38E8-74C0-4830-A5E0-0EBB82047678}" destId="{985710FA-7ADD-435C-B7AB-78B4C4604F7A}" srcOrd="6" destOrd="0" presId="urn:microsoft.com/office/officeart/2008/layout/VerticalAccentList"/>
    <dgm:cxn modelId="{209E13D3-7DCE-4101-BD31-F07849D08D7F}" type="presParOf" srcId="{D0DD38E8-74C0-4830-A5E0-0EBB82047678}" destId="{DB09F410-EB15-4D04-B1FD-0C7E6EF6F42C}" srcOrd="7" destOrd="0" presId="urn:microsoft.com/office/officeart/2008/layout/Vertical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0F151-EB59-44E9-A834-8C5737FA6A76}">
      <dsp:nvSpPr>
        <dsp:cNvPr id="0" name=""/>
        <dsp:cNvSpPr/>
      </dsp:nvSpPr>
      <dsp:spPr>
        <a:xfrm>
          <a:off x="2304253" y="-149554"/>
          <a:ext cx="3102875" cy="1304525"/>
        </a:xfrm>
        <a:prstGeom prst="roundRect">
          <a:avLst>
            <a:gd name="adj" fmla="val 10000"/>
          </a:avLst>
        </a:prstGeom>
        <a:solidFill>
          <a:srgbClr val="00B0F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ru-RU" sz="2800" b="1" kern="1200" dirty="0">
              <a:solidFill>
                <a:sysClr val="windowText" lastClr="000000"/>
              </a:solidFill>
              <a:latin typeface="Calibri"/>
              <a:ea typeface="+mn-ea"/>
              <a:cs typeface="+mn-cs"/>
            </a:rPr>
            <a:t>Государственный сектор</a:t>
          </a:r>
        </a:p>
      </dsp:txBody>
      <dsp:txXfrm>
        <a:off x="2342461" y="-111346"/>
        <a:ext cx="3026459" cy="1228109"/>
      </dsp:txXfrm>
    </dsp:sp>
    <dsp:sp modelId="{872429D7-EE1B-47D2-A140-6C22D4D5F208}">
      <dsp:nvSpPr>
        <dsp:cNvPr id="0" name=""/>
        <dsp:cNvSpPr/>
      </dsp:nvSpPr>
      <dsp:spPr>
        <a:xfrm rot="2627871">
          <a:off x="4745652" y="1337003"/>
          <a:ext cx="909507" cy="350913"/>
        </a:xfrm>
        <a:prstGeom prst="lef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ru-RU" sz="1500" kern="1200">
            <a:solidFill>
              <a:sysClr val="window" lastClr="FFFFFF"/>
            </a:solidFill>
            <a:latin typeface="Calibri"/>
            <a:ea typeface="+mn-ea"/>
            <a:cs typeface="+mn-cs"/>
          </a:endParaRPr>
        </a:p>
      </dsp:txBody>
      <dsp:txXfrm>
        <a:off x="4850926" y="1407186"/>
        <a:ext cx="698959" cy="210547"/>
      </dsp:txXfrm>
    </dsp:sp>
    <dsp:sp modelId="{AF2B3BC5-1444-46CA-8462-FB7DD7C84E56}">
      <dsp:nvSpPr>
        <dsp:cNvPr id="0" name=""/>
        <dsp:cNvSpPr/>
      </dsp:nvSpPr>
      <dsp:spPr>
        <a:xfrm>
          <a:off x="4896549" y="1925302"/>
          <a:ext cx="2243298" cy="1302038"/>
        </a:xfrm>
        <a:prstGeom prst="roundRect">
          <a:avLst>
            <a:gd name="adj" fmla="val 10000"/>
          </a:avLst>
        </a:prstGeom>
        <a:solidFill>
          <a:srgbClr val="9BBB59">
            <a:hueOff val="5625132"/>
            <a:satOff val="-8440"/>
            <a:lumOff val="-1373"/>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ru-RU" sz="3300" b="1" kern="1200" dirty="0">
              <a:solidFill>
                <a:sysClr val="windowText" lastClr="000000"/>
              </a:solidFill>
              <a:latin typeface="Calibri"/>
              <a:ea typeface="+mn-ea"/>
              <a:cs typeface="+mn-cs"/>
            </a:rPr>
            <a:t>НПО</a:t>
          </a:r>
        </a:p>
      </dsp:txBody>
      <dsp:txXfrm>
        <a:off x="4934684" y="1963437"/>
        <a:ext cx="2167028" cy="1225768"/>
      </dsp:txXfrm>
    </dsp:sp>
    <dsp:sp modelId="{6641B326-BD16-4102-B51C-4F602870398F}">
      <dsp:nvSpPr>
        <dsp:cNvPr id="0" name=""/>
        <dsp:cNvSpPr/>
      </dsp:nvSpPr>
      <dsp:spPr>
        <a:xfrm rot="10758082">
          <a:off x="3257496" y="2426688"/>
          <a:ext cx="1285980" cy="350913"/>
        </a:xfrm>
        <a:prstGeom prst="leftRightArrow">
          <a:avLst>
            <a:gd name="adj1" fmla="val 60000"/>
            <a:gd name="adj2" fmla="val 50000"/>
          </a:avLst>
        </a:prstGeom>
        <a:solidFill>
          <a:srgbClr val="9BBB59">
            <a:hueOff val="5625132"/>
            <a:satOff val="-8440"/>
            <a:lumOff val="-1373"/>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ru-RU" sz="1500" kern="1200">
            <a:solidFill>
              <a:sysClr val="window" lastClr="FFFFFF"/>
            </a:solidFill>
            <a:latin typeface="Calibri"/>
            <a:ea typeface="+mn-ea"/>
            <a:cs typeface="+mn-cs"/>
          </a:endParaRPr>
        </a:p>
      </dsp:txBody>
      <dsp:txXfrm rot="10800000">
        <a:off x="3362770" y="2496871"/>
        <a:ext cx="1075432" cy="210547"/>
      </dsp:txXfrm>
    </dsp:sp>
    <dsp:sp modelId="{B079C2EE-A7AC-49A7-9BD6-58E53C9320B4}">
      <dsp:nvSpPr>
        <dsp:cNvPr id="0" name=""/>
        <dsp:cNvSpPr/>
      </dsp:nvSpPr>
      <dsp:spPr>
        <a:xfrm>
          <a:off x="648072" y="2002891"/>
          <a:ext cx="2256352" cy="1250314"/>
        </a:xfrm>
        <a:prstGeom prst="roundRect">
          <a:avLst>
            <a:gd name="adj" fmla="val 10000"/>
          </a:avLst>
        </a:prstGeom>
        <a:solidFill>
          <a:srgbClr val="9BBB59">
            <a:hueOff val="11250264"/>
            <a:satOff val="-16880"/>
            <a:lumOff val="-2745"/>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ru-RU" sz="3300" b="1" kern="1200" dirty="0">
              <a:solidFill>
                <a:sysClr val="windowText" lastClr="000000"/>
              </a:solidFill>
              <a:latin typeface="Calibri"/>
              <a:ea typeface="+mn-ea"/>
              <a:cs typeface="+mn-cs"/>
            </a:rPr>
            <a:t>Частный сектор</a:t>
          </a:r>
        </a:p>
      </dsp:txBody>
      <dsp:txXfrm>
        <a:off x="684692" y="2039511"/>
        <a:ext cx="2183112" cy="1177074"/>
      </dsp:txXfrm>
    </dsp:sp>
    <dsp:sp modelId="{29C6E2C1-09A1-4F67-ADB3-755526F7CA34}">
      <dsp:nvSpPr>
        <dsp:cNvPr id="0" name=""/>
        <dsp:cNvSpPr/>
      </dsp:nvSpPr>
      <dsp:spPr>
        <a:xfrm rot="18862477">
          <a:off x="2053435" y="1425827"/>
          <a:ext cx="964320" cy="350913"/>
        </a:xfrm>
        <a:prstGeom prst="leftRightArrow">
          <a:avLst>
            <a:gd name="adj1" fmla="val 60000"/>
            <a:gd name="adj2" fmla="val 50000"/>
          </a:avLst>
        </a:prstGeom>
        <a:solidFill>
          <a:srgbClr val="9BBB59">
            <a:hueOff val="11250264"/>
            <a:satOff val="-16880"/>
            <a:lumOff val="-2745"/>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ru-RU" sz="1500" kern="1200">
            <a:solidFill>
              <a:sysClr val="window" lastClr="FFFFFF"/>
            </a:solidFill>
            <a:latin typeface="Calibri"/>
            <a:ea typeface="+mn-ea"/>
            <a:cs typeface="+mn-cs"/>
          </a:endParaRPr>
        </a:p>
      </dsp:txBody>
      <dsp:txXfrm>
        <a:off x="2158709" y="1496010"/>
        <a:ext cx="753772" cy="2105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66189-5D2D-4B27-980C-FC1F55824E58}">
      <dsp:nvSpPr>
        <dsp:cNvPr id="0" name=""/>
        <dsp:cNvSpPr/>
      </dsp:nvSpPr>
      <dsp:spPr>
        <a:xfrm>
          <a:off x="476111" y="649"/>
          <a:ext cx="6533249" cy="593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b" anchorCtr="0">
          <a:noAutofit/>
        </a:bodyPr>
        <a:lstStyle/>
        <a:p>
          <a:pPr marL="0" lvl="0" indent="0" algn="l" defTabSz="1200150">
            <a:lnSpc>
              <a:spcPct val="90000"/>
            </a:lnSpc>
            <a:spcBef>
              <a:spcPct val="0"/>
            </a:spcBef>
            <a:spcAft>
              <a:spcPct val="35000"/>
            </a:spcAft>
            <a:buNone/>
          </a:pPr>
          <a:endParaRPr lang="ru-RU" sz="2700" kern="1200" dirty="0">
            <a:solidFill>
              <a:sysClr val="windowText" lastClr="000000">
                <a:hueOff val="0"/>
                <a:satOff val="0"/>
                <a:lumOff val="0"/>
                <a:alphaOff val="0"/>
              </a:sysClr>
            </a:solidFill>
            <a:latin typeface="Calibri"/>
            <a:ea typeface="+mn-ea"/>
            <a:cs typeface="+mn-cs"/>
          </a:endParaRPr>
        </a:p>
      </dsp:txBody>
      <dsp:txXfrm>
        <a:off x="476111" y="649"/>
        <a:ext cx="6533249" cy="593931"/>
      </dsp:txXfrm>
    </dsp:sp>
    <dsp:sp modelId="{6F45AC97-3CA4-4E6C-9D9E-3A520D17BEAB}">
      <dsp:nvSpPr>
        <dsp:cNvPr id="0" name=""/>
        <dsp:cNvSpPr/>
      </dsp:nvSpPr>
      <dsp:spPr>
        <a:xfrm>
          <a:off x="476111" y="594581"/>
          <a:ext cx="1528780" cy="1209860"/>
        </a:xfrm>
        <a:prstGeom prst="chevron">
          <a:avLst>
            <a:gd name="adj" fmla="val 70610"/>
          </a:avLst>
        </a:prstGeom>
        <a:solidFill>
          <a:srgbClr val="9BBB59">
            <a:hueOff val="0"/>
            <a:satOff val="0"/>
            <a:lumOff val="0"/>
            <a:alphaOff val="0"/>
          </a:srgbClr>
        </a:solidFill>
        <a:ln w="25400" cap="flat" cmpd="sng" algn="ctr">
          <a:solidFill>
            <a:srgbClr val="9BBB59">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91B54A60-EEEF-4053-9AFF-EBB2A097FFFA}">
      <dsp:nvSpPr>
        <dsp:cNvPr id="0" name=""/>
        <dsp:cNvSpPr/>
      </dsp:nvSpPr>
      <dsp:spPr>
        <a:xfrm>
          <a:off x="1394395" y="594581"/>
          <a:ext cx="1528780" cy="1209860"/>
        </a:xfrm>
        <a:prstGeom prst="chevron">
          <a:avLst>
            <a:gd name="adj" fmla="val 70610"/>
          </a:avLst>
        </a:prstGeom>
        <a:solidFill>
          <a:srgbClr val="9BBB59">
            <a:hueOff val="562513"/>
            <a:satOff val="-844"/>
            <a:lumOff val="-137"/>
            <a:alphaOff val="0"/>
          </a:srgbClr>
        </a:solidFill>
        <a:ln w="25400" cap="flat" cmpd="sng" algn="ctr">
          <a:solidFill>
            <a:srgbClr val="9BBB59">
              <a:hueOff val="562513"/>
              <a:satOff val="-844"/>
              <a:lumOff val="-137"/>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DD4E63AF-B3DB-4FC7-A052-9022BCFDC47A}">
      <dsp:nvSpPr>
        <dsp:cNvPr id="0" name=""/>
        <dsp:cNvSpPr/>
      </dsp:nvSpPr>
      <dsp:spPr>
        <a:xfrm>
          <a:off x="2313406" y="594581"/>
          <a:ext cx="1528780" cy="1209860"/>
        </a:xfrm>
        <a:prstGeom prst="chevron">
          <a:avLst>
            <a:gd name="adj" fmla="val 70610"/>
          </a:avLst>
        </a:prstGeom>
        <a:solidFill>
          <a:srgbClr val="9BBB59">
            <a:hueOff val="1125026"/>
            <a:satOff val="-1688"/>
            <a:lumOff val="-275"/>
            <a:alphaOff val="0"/>
          </a:srgbClr>
        </a:solidFill>
        <a:ln w="25400" cap="flat" cmpd="sng" algn="ctr">
          <a:solidFill>
            <a:srgbClr val="9BBB59">
              <a:hueOff val="1125026"/>
              <a:satOff val="-1688"/>
              <a:lumOff val="-275"/>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3CDCC406-A2E5-45A1-B6FB-9E326747ED2E}">
      <dsp:nvSpPr>
        <dsp:cNvPr id="0" name=""/>
        <dsp:cNvSpPr/>
      </dsp:nvSpPr>
      <dsp:spPr>
        <a:xfrm>
          <a:off x="3231690" y="594581"/>
          <a:ext cx="1528780" cy="1209860"/>
        </a:xfrm>
        <a:prstGeom prst="chevron">
          <a:avLst>
            <a:gd name="adj" fmla="val 70610"/>
          </a:avLst>
        </a:prstGeom>
        <a:solidFill>
          <a:srgbClr val="9BBB59">
            <a:hueOff val="1687540"/>
            <a:satOff val="-2532"/>
            <a:lumOff val="-412"/>
            <a:alphaOff val="0"/>
          </a:srgbClr>
        </a:solidFill>
        <a:ln w="25400" cap="flat" cmpd="sng" algn="ctr">
          <a:solidFill>
            <a:srgbClr val="9BBB59">
              <a:hueOff val="1687540"/>
              <a:satOff val="-2532"/>
              <a:lumOff val="-412"/>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7FB9E9CA-AD88-4D07-8E70-686FC891B455}">
      <dsp:nvSpPr>
        <dsp:cNvPr id="0" name=""/>
        <dsp:cNvSpPr/>
      </dsp:nvSpPr>
      <dsp:spPr>
        <a:xfrm>
          <a:off x="4150701" y="594581"/>
          <a:ext cx="1528780" cy="1209860"/>
        </a:xfrm>
        <a:prstGeom prst="chevron">
          <a:avLst>
            <a:gd name="adj" fmla="val 70610"/>
          </a:avLst>
        </a:prstGeom>
        <a:solidFill>
          <a:srgbClr val="9BBB59">
            <a:hueOff val="2250053"/>
            <a:satOff val="-3376"/>
            <a:lumOff val="-549"/>
            <a:alphaOff val="0"/>
          </a:srgbClr>
        </a:solidFill>
        <a:ln w="25400" cap="flat" cmpd="sng" algn="ctr">
          <a:solidFill>
            <a:srgbClr val="9BBB59">
              <a:hueOff val="2250053"/>
              <a:satOff val="-3376"/>
              <a:lumOff val="-549"/>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CFA352DA-4209-4900-970D-097FE8BD65CC}">
      <dsp:nvSpPr>
        <dsp:cNvPr id="0" name=""/>
        <dsp:cNvSpPr/>
      </dsp:nvSpPr>
      <dsp:spPr>
        <a:xfrm>
          <a:off x="5068985" y="594581"/>
          <a:ext cx="1528780" cy="1209860"/>
        </a:xfrm>
        <a:prstGeom prst="chevron">
          <a:avLst>
            <a:gd name="adj" fmla="val 70610"/>
          </a:avLst>
        </a:prstGeom>
        <a:solidFill>
          <a:srgbClr val="9BBB59">
            <a:hueOff val="2812566"/>
            <a:satOff val="-4220"/>
            <a:lumOff val="-686"/>
            <a:alphaOff val="0"/>
          </a:srgbClr>
        </a:solidFill>
        <a:ln w="25400" cap="flat" cmpd="sng" algn="ctr">
          <a:solidFill>
            <a:srgbClr val="9BBB59">
              <a:hueOff val="2812566"/>
              <a:satOff val="-4220"/>
              <a:lumOff val="-686"/>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BD7B095E-28E6-4C20-B60F-75A83395BE92}">
      <dsp:nvSpPr>
        <dsp:cNvPr id="0" name=""/>
        <dsp:cNvSpPr/>
      </dsp:nvSpPr>
      <dsp:spPr>
        <a:xfrm>
          <a:off x="5987996" y="594581"/>
          <a:ext cx="1528780" cy="1209860"/>
        </a:xfrm>
        <a:prstGeom prst="chevron">
          <a:avLst>
            <a:gd name="adj" fmla="val 70610"/>
          </a:avLst>
        </a:prstGeom>
        <a:solidFill>
          <a:srgbClr val="9BBB59">
            <a:hueOff val="3375079"/>
            <a:satOff val="-5064"/>
            <a:lumOff val="-824"/>
            <a:alphaOff val="0"/>
          </a:srgbClr>
        </a:solidFill>
        <a:ln w="25400" cap="flat" cmpd="sng" algn="ctr">
          <a:solidFill>
            <a:srgbClr val="9BBB59">
              <a:hueOff val="3375079"/>
              <a:satOff val="-5064"/>
              <a:lumOff val="-824"/>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4B42FED2-FA38-49FC-BAF7-2CB6DACB7C7B}">
      <dsp:nvSpPr>
        <dsp:cNvPr id="0" name=""/>
        <dsp:cNvSpPr/>
      </dsp:nvSpPr>
      <dsp:spPr>
        <a:xfrm>
          <a:off x="474920" y="717251"/>
          <a:ext cx="6618181" cy="967888"/>
        </a:xfrm>
        <a:prstGeom prst="rect">
          <a:avLst/>
        </a:prstGeom>
        <a:solidFill>
          <a:sysClr val="window" lastClr="FFFFFF">
            <a:hueOff val="0"/>
            <a:satOff val="0"/>
            <a:lumOff val="0"/>
            <a:alphaOff val="0"/>
          </a:sysClr>
        </a:solidFill>
        <a:ln w="25400" cap="flat" cmpd="sng" algn="ctr">
          <a:solidFill>
            <a:srgbClr val="9BBB59">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a:lnSpc>
              <a:spcPct val="90000"/>
            </a:lnSpc>
            <a:spcBef>
              <a:spcPct val="0"/>
            </a:spcBef>
            <a:spcAft>
              <a:spcPct val="35000"/>
            </a:spcAft>
            <a:buNone/>
          </a:pPr>
          <a:r>
            <a:rPr lang="ru-RU" sz="2000" b="0" i="0" u="none" strike="noStrike" kern="1200" baseline="0" dirty="0">
              <a:solidFill>
                <a:sysClr val="windowText" lastClr="000000">
                  <a:hueOff val="0"/>
                  <a:satOff val="0"/>
                  <a:lumOff val="0"/>
                  <a:alphaOff val="0"/>
                </a:sysClr>
              </a:solidFill>
              <a:latin typeface="Verdana" panose="020B0604030504040204" pitchFamily="34" charset="0"/>
              <a:ea typeface="+mn-ea"/>
              <a:cs typeface="+mn-cs"/>
            </a:rPr>
            <a:t>Усиление взаимодействия между государственным и негосударственным секторами в оказании услуг по ТБ и ВИЧ </a:t>
          </a:r>
          <a:endParaRPr lang="ru-RU" sz="2000" kern="1200" dirty="0">
            <a:solidFill>
              <a:sysClr val="windowText" lastClr="000000">
                <a:hueOff val="0"/>
                <a:satOff val="0"/>
                <a:lumOff val="0"/>
                <a:alphaOff val="0"/>
              </a:sysClr>
            </a:solidFill>
            <a:latin typeface="Calibri"/>
            <a:ea typeface="+mn-ea"/>
            <a:cs typeface="+mn-cs"/>
          </a:endParaRPr>
        </a:p>
      </dsp:txBody>
      <dsp:txXfrm>
        <a:off x="474920" y="717251"/>
        <a:ext cx="6618181" cy="967888"/>
      </dsp:txXfrm>
    </dsp:sp>
    <dsp:sp modelId="{07CE02AF-4937-47D0-922F-FBC102A4F3FF}">
      <dsp:nvSpPr>
        <dsp:cNvPr id="0" name=""/>
        <dsp:cNvSpPr/>
      </dsp:nvSpPr>
      <dsp:spPr>
        <a:xfrm>
          <a:off x="476111" y="1906465"/>
          <a:ext cx="6533249" cy="593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b" anchorCtr="0">
          <a:noAutofit/>
        </a:bodyPr>
        <a:lstStyle/>
        <a:p>
          <a:pPr marL="0" lvl="0" indent="0" algn="l" defTabSz="1200150">
            <a:lnSpc>
              <a:spcPct val="90000"/>
            </a:lnSpc>
            <a:spcBef>
              <a:spcPct val="0"/>
            </a:spcBef>
            <a:spcAft>
              <a:spcPct val="35000"/>
            </a:spcAft>
            <a:buNone/>
          </a:pPr>
          <a:endParaRPr lang="ru-RU" sz="2700" kern="1200" dirty="0">
            <a:solidFill>
              <a:sysClr val="windowText" lastClr="000000">
                <a:hueOff val="0"/>
                <a:satOff val="0"/>
                <a:lumOff val="0"/>
                <a:alphaOff val="0"/>
              </a:sysClr>
            </a:solidFill>
            <a:latin typeface="Calibri"/>
            <a:ea typeface="+mn-ea"/>
            <a:cs typeface="+mn-cs"/>
          </a:endParaRPr>
        </a:p>
      </dsp:txBody>
      <dsp:txXfrm>
        <a:off x="476111" y="1906465"/>
        <a:ext cx="6533249" cy="593931"/>
      </dsp:txXfrm>
    </dsp:sp>
    <dsp:sp modelId="{5966B682-CF6B-40FD-BEB9-FE8C6B2E4143}">
      <dsp:nvSpPr>
        <dsp:cNvPr id="0" name=""/>
        <dsp:cNvSpPr/>
      </dsp:nvSpPr>
      <dsp:spPr>
        <a:xfrm>
          <a:off x="476111" y="2500396"/>
          <a:ext cx="1528780" cy="1209860"/>
        </a:xfrm>
        <a:prstGeom prst="chevron">
          <a:avLst>
            <a:gd name="adj" fmla="val 70610"/>
          </a:avLst>
        </a:prstGeom>
        <a:solidFill>
          <a:srgbClr val="9BBB59">
            <a:hueOff val="3937592"/>
            <a:satOff val="-5908"/>
            <a:lumOff val="-961"/>
            <a:alphaOff val="0"/>
          </a:srgbClr>
        </a:solidFill>
        <a:ln w="25400" cap="flat" cmpd="sng" algn="ctr">
          <a:solidFill>
            <a:srgbClr val="9BBB59">
              <a:hueOff val="3937592"/>
              <a:satOff val="-5908"/>
              <a:lumOff val="-961"/>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099D711A-EFB2-44B7-A9C5-304D9D4C4131}">
      <dsp:nvSpPr>
        <dsp:cNvPr id="0" name=""/>
        <dsp:cNvSpPr/>
      </dsp:nvSpPr>
      <dsp:spPr>
        <a:xfrm>
          <a:off x="1394395" y="2500396"/>
          <a:ext cx="1528780" cy="1209860"/>
        </a:xfrm>
        <a:prstGeom prst="chevron">
          <a:avLst>
            <a:gd name="adj" fmla="val 70610"/>
          </a:avLst>
        </a:prstGeom>
        <a:solidFill>
          <a:srgbClr val="9BBB59">
            <a:hueOff val="4500106"/>
            <a:satOff val="-6752"/>
            <a:lumOff val="-1098"/>
            <a:alphaOff val="0"/>
          </a:srgbClr>
        </a:solidFill>
        <a:ln w="25400" cap="flat" cmpd="sng" algn="ctr">
          <a:solidFill>
            <a:srgbClr val="9BBB59">
              <a:hueOff val="4500106"/>
              <a:satOff val="-6752"/>
              <a:lumOff val="-1098"/>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95EE845F-1A53-4AD9-BB69-921868F93633}">
      <dsp:nvSpPr>
        <dsp:cNvPr id="0" name=""/>
        <dsp:cNvSpPr/>
      </dsp:nvSpPr>
      <dsp:spPr>
        <a:xfrm>
          <a:off x="2313406" y="2500396"/>
          <a:ext cx="1528780" cy="1209860"/>
        </a:xfrm>
        <a:prstGeom prst="chevron">
          <a:avLst>
            <a:gd name="adj" fmla="val 70610"/>
          </a:avLst>
        </a:prstGeom>
        <a:solidFill>
          <a:srgbClr val="9BBB59">
            <a:hueOff val="5062619"/>
            <a:satOff val="-7596"/>
            <a:lumOff val="-1235"/>
            <a:alphaOff val="0"/>
          </a:srgbClr>
        </a:solidFill>
        <a:ln w="25400" cap="flat" cmpd="sng" algn="ctr">
          <a:solidFill>
            <a:srgbClr val="9BBB59">
              <a:hueOff val="5062619"/>
              <a:satOff val="-7596"/>
              <a:lumOff val="-1235"/>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FFA15EDA-56FA-4832-BCA0-38664896CBC5}">
      <dsp:nvSpPr>
        <dsp:cNvPr id="0" name=""/>
        <dsp:cNvSpPr/>
      </dsp:nvSpPr>
      <dsp:spPr>
        <a:xfrm>
          <a:off x="3231690" y="2500396"/>
          <a:ext cx="1528780" cy="1209860"/>
        </a:xfrm>
        <a:prstGeom prst="chevron">
          <a:avLst>
            <a:gd name="adj" fmla="val 70610"/>
          </a:avLst>
        </a:prstGeom>
        <a:solidFill>
          <a:srgbClr val="9BBB59">
            <a:hueOff val="5625132"/>
            <a:satOff val="-8440"/>
            <a:lumOff val="-1373"/>
            <a:alphaOff val="0"/>
          </a:srgbClr>
        </a:solidFill>
        <a:ln w="25400" cap="flat" cmpd="sng" algn="ctr">
          <a:solidFill>
            <a:srgbClr val="9BBB59">
              <a:hueOff val="5625132"/>
              <a:satOff val="-8440"/>
              <a:lumOff val="-1373"/>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980DE3E0-15E8-4714-AEC1-C2A22D5C54EE}">
      <dsp:nvSpPr>
        <dsp:cNvPr id="0" name=""/>
        <dsp:cNvSpPr/>
      </dsp:nvSpPr>
      <dsp:spPr>
        <a:xfrm>
          <a:off x="4150701" y="2500396"/>
          <a:ext cx="1528780" cy="1209860"/>
        </a:xfrm>
        <a:prstGeom prst="chevron">
          <a:avLst>
            <a:gd name="adj" fmla="val 70610"/>
          </a:avLst>
        </a:prstGeom>
        <a:solidFill>
          <a:srgbClr val="9BBB59">
            <a:hueOff val="6187645"/>
            <a:satOff val="-9284"/>
            <a:lumOff val="-1510"/>
            <a:alphaOff val="0"/>
          </a:srgbClr>
        </a:solidFill>
        <a:ln w="25400" cap="flat" cmpd="sng" algn="ctr">
          <a:solidFill>
            <a:srgbClr val="9BBB59">
              <a:hueOff val="6187645"/>
              <a:satOff val="-9284"/>
              <a:lumOff val="-151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F73F4013-B4B2-4453-B809-851BEE7FBCB1}">
      <dsp:nvSpPr>
        <dsp:cNvPr id="0" name=""/>
        <dsp:cNvSpPr/>
      </dsp:nvSpPr>
      <dsp:spPr>
        <a:xfrm>
          <a:off x="5068985" y="2500396"/>
          <a:ext cx="1528780" cy="1209860"/>
        </a:xfrm>
        <a:prstGeom prst="chevron">
          <a:avLst>
            <a:gd name="adj" fmla="val 70610"/>
          </a:avLst>
        </a:prstGeom>
        <a:solidFill>
          <a:srgbClr val="9BBB59">
            <a:hueOff val="6750158"/>
            <a:satOff val="-10128"/>
            <a:lumOff val="-1647"/>
            <a:alphaOff val="0"/>
          </a:srgbClr>
        </a:solidFill>
        <a:ln w="25400" cap="flat" cmpd="sng" algn="ctr">
          <a:solidFill>
            <a:srgbClr val="9BBB59">
              <a:hueOff val="6750158"/>
              <a:satOff val="-10128"/>
              <a:lumOff val="-1647"/>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D11D7276-9264-4197-8A64-969104CF8756}">
      <dsp:nvSpPr>
        <dsp:cNvPr id="0" name=""/>
        <dsp:cNvSpPr/>
      </dsp:nvSpPr>
      <dsp:spPr>
        <a:xfrm>
          <a:off x="5987996" y="2500396"/>
          <a:ext cx="1528780" cy="1209860"/>
        </a:xfrm>
        <a:prstGeom prst="chevron">
          <a:avLst>
            <a:gd name="adj" fmla="val 70610"/>
          </a:avLst>
        </a:prstGeom>
        <a:solidFill>
          <a:srgbClr val="9BBB59">
            <a:hueOff val="7312671"/>
            <a:satOff val="-10972"/>
            <a:lumOff val="-1784"/>
            <a:alphaOff val="0"/>
          </a:srgbClr>
        </a:solidFill>
        <a:ln w="25400" cap="flat" cmpd="sng" algn="ctr">
          <a:solidFill>
            <a:srgbClr val="9BBB59">
              <a:hueOff val="7312671"/>
              <a:satOff val="-10972"/>
              <a:lumOff val="-1784"/>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D9476DB0-A769-4D37-87E0-C00561179E0A}">
      <dsp:nvSpPr>
        <dsp:cNvPr id="0" name=""/>
        <dsp:cNvSpPr/>
      </dsp:nvSpPr>
      <dsp:spPr>
        <a:xfrm>
          <a:off x="476111" y="2621382"/>
          <a:ext cx="6618181" cy="967888"/>
        </a:xfrm>
        <a:prstGeom prst="rect">
          <a:avLst/>
        </a:prstGeom>
        <a:solidFill>
          <a:sysClr val="window" lastClr="FFFFFF">
            <a:hueOff val="0"/>
            <a:satOff val="0"/>
            <a:lumOff val="0"/>
            <a:alphaOff val="0"/>
          </a:sysClr>
        </a:solidFill>
        <a:ln w="25400" cap="flat" cmpd="sng" algn="ctr">
          <a:solidFill>
            <a:srgbClr val="9BBB59">
              <a:hueOff val="5625132"/>
              <a:satOff val="-8440"/>
              <a:lumOff val="-1373"/>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a:lnSpc>
              <a:spcPct val="90000"/>
            </a:lnSpc>
            <a:spcBef>
              <a:spcPct val="0"/>
            </a:spcBef>
            <a:spcAft>
              <a:spcPct val="35000"/>
            </a:spcAft>
            <a:buNone/>
          </a:pPr>
          <a:r>
            <a:rPr lang="ru-RU" sz="2000" b="0" i="0" u="none" strike="noStrike" kern="1200" baseline="0" dirty="0">
              <a:solidFill>
                <a:sysClr val="windowText" lastClr="000000">
                  <a:hueOff val="0"/>
                  <a:satOff val="0"/>
                  <a:lumOff val="0"/>
                  <a:alphaOff val="0"/>
                </a:sysClr>
              </a:solidFill>
              <a:latin typeface="Verdana" panose="020B0604030504040204" pitchFamily="34" charset="0"/>
              <a:ea typeface="+mn-ea"/>
              <a:cs typeface="+mn-cs"/>
            </a:rPr>
            <a:t>Усиление потенциала местных организаций по вопросам ТБ и ВИЧ </a:t>
          </a:r>
          <a:endParaRPr lang="ru-RU" sz="2000" kern="1200" dirty="0">
            <a:solidFill>
              <a:sysClr val="windowText" lastClr="000000">
                <a:hueOff val="0"/>
                <a:satOff val="0"/>
                <a:lumOff val="0"/>
                <a:alphaOff val="0"/>
              </a:sysClr>
            </a:solidFill>
            <a:latin typeface="Calibri"/>
            <a:ea typeface="+mn-ea"/>
            <a:cs typeface="+mn-cs"/>
          </a:endParaRPr>
        </a:p>
      </dsp:txBody>
      <dsp:txXfrm>
        <a:off x="476111" y="2621382"/>
        <a:ext cx="6618181" cy="967888"/>
      </dsp:txXfrm>
    </dsp:sp>
    <dsp:sp modelId="{A70D0188-D03A-4C34-BE23-1A19C0E51A4F}">
      <dsp:nvSpPr>
        <dsp:cNvPr id="0" name=""/>
        <dsp:cNvSpPr/>
      </dsp:nvSpPr>
      <dsp:spPr>
        <a:xfrm>
          <a:off x="476111" y="3812280"/>
          <a:ext cx="6533249" cy="593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b" anchorCtr="0">
          <a:noAutofit/>
        </a:bodyPr>
        <a:lstStyle/>
        <a:p>
          <a:pPr marL="0" lvl="0" indent="0" algn="l" defTabSz="1200150">
            <a:lnSpc>
              <a:spcPct val="90000"/>
            </a:lnSpc>
            <a:spcBef>
              <a:spcPct val="0"/>
            </a:spcBef>
            <a:spcAft>
              <a:spcPct val="35000"/>
            </a:spcAft>
            <a:buNone/>
          </a:pPr>
          <a:endParaRPr lang="ru-RU" sz="2700" kern="1200" dirty="0">
            <a:solidFill>
              <a:sysClr val="windowText" lastClr="000000">
                <a:hueOff val="0"/>
                <a:satOff val="0"/>
                <a:lumOff val="0"/>
                <a:alphaOff val="0"/>
              </a:sysClr>
            </a:solidFill>
            <a:latin typeface="Calibri"/>
            <a:ea typeface="+mn-ea"/>
            <a:cs typeface="+mn-cs"/>
          </a:endParaRPr>
        </a:p>
      </dsp:txBody>
      <dsp:txXfrm>
        <a:off x="476111" y="3812280"/>
        <a:ext cx="6533249" cy="593931"/>
      </dsp:txXfrm>
    </dsp:sp>
    <dsp:sp modelId="{AF11D9BA-103F-4FB4-8255-C4CD3AD35DED}">
      <dsp:nvSpPr>
        <dsp:cNvPr id="0" name=""/>
        <dsp:cNvSpPr/>
      </dsp:nvSpPr>
      <dsp:spPr>
        <a:xfrm>
          <a:off x="476111" y="4406212"/>
          <a:ext cx="1528780" cy="1209860"/>
        </a:xfrm>
        <a:prstGeom prst="chevron">
          <a:avLst>
            <a:gd name="adj" fmla="val 70610"/>
          </a:avLst>
        </a:prstGeom>
        <a:solidFill>
          <a:srgbClr val="9BBB59">
            <a:hueOff val="7875184"/>
            <a:satOff val="-11816"/>
            <a:lumOff val="-1922"/>
            <a:alphaOff val="0"/>
          </a:srgbClr>
        </a:solidFill>
        <a:ln w="25400" cap="flat" cmpd="sng" algn="ctr">
          <a:solidFill>
            <a:srgbClr val="9BBB59">
              <a:hueOff val="7875184"/>
              <a:satOff val="-11816"/>
              <a:lumOff val="-1922"/>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EAE38A90-FF61-4106-B78E-0087E3C03A28}">
      <dsp:nvSpPr>
        <dsp:cNvPr id="0" name=""/>
        <dsp:cNvSpPr/>
      </dsp:nvSpPr>
      <dsp:spPr>
        <a:xfrm>
          <a:off x="1394395" y="4406212"/>
          <a:ext cx="1528780" cy="1209860"/>
        </a:xfrm>
        <a:prstGeom prst="chevron">
          <a:avLst>
            <a:gd name="adj" fmla="val 70610"/>
          </a:avLst>
        </a:prstGeom>
        <a:solidFill>
          <a:srgbClr val="9BBB59">
            <a:hueOff val="8437698"/>
            <a:satOff val="-12660"/>
            <a:lumOff val="-2059"/>
            <a:alphaOff val="0"/>
          </a:srgbClr>
        </a:solidFill>
        <a:ln w="25400" cap="flat" cmpd="sng" algn="ctr">
          <a:solidFill>
            <a:srgbClr val="9BBB59">
              <a:hueOff val="8437698"/>
              <a:satOff val="-12660"/>
              <a:lumOff val="-2059"/>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2D1D38AA-1F23-4D1B-8430-EE2FA13F9BD0}">
      <dsp:nvSpPr>
        <dsp:cNvPr id="0" name=""/>
        <dsp:cNvSpPr/>
      </dsp:nvSpPr>
      <dsp:spPr>
        <a:xfrm>
          <a:off x="2313406" y="4406212"/>
          <a:ext cx="1528780" cy="1209860"/>
        </a:xfrm>
        <a:prstGeom prst="chevron">
          <a:avLst>
            <a:gd name="adj" fmla="val 70610"/>
          </a:avLst>
        </a:prstGeom>
        <a:solidFill>
          <a:srgbClr val="9BBB59">
            <a:hueOff val="9000211"/>
            <a:satOff val="-13504"/>
            <a:lumOff val="-2196"/>
            <a:alphaOff val="0"/>
          </a:srgbClr>
        </a:solidFill>
        <a:ln w="25400" cap="flat" cmpd="sng" algn="ctr">
          <a:solidFill>
            <a:srgbClr val="9BBB59">
              <a:hueOff val="9000211"/>
              <a:satOff val="-13504"/>
              <a:lumOff val="-2196"/>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5D1E4912-A1EC-4513-ABEE-5CE3035471D5}">
      <dsp:nvSpPr>
        <dsp:cNvPr id="0" name=""/>
        <dsp:cNvSpPr/>
      </dsp:nvSpPr>
      <dsp:spPr>
        <a:xfrm>
          <a:off x="3231690" y="4406212"/>
          <a:ext cx="1528780" cy="1209860"/>
        </a:xfrm>
        <a:prstGeom prst="chevron">
          <a:avLst>
            <a:gd name="adj" fmla="val 70610"/>
          </a:avLst>
        </a:prstGeom>
        <a:solidFill>
          <a:srgbClr val="9BBB59">
            <a:hueOff val="9562724"/>
            <a:satOff val="-14348"/>
            <a:lumOff val="-2333"/>
            <a:alphaOff val="0"/>
          </a:srgbClr>
        </a:solidFill>
        <a:ln w="25400" cap="flat" cmpd="sng" algn="ctr">
          <a:solidFill>
            <a:srgbClr val="9BBB59">
              <a:hueOff val="9562724"/>
              <a:satOff val="-14348"/>
              <a:lumOff val="-2333"/>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84E634FA-768F-445F-876E-7180B66B9706}">
      <dsp:nvSpPr>
        <dsp:cNvPr id="0" name=""/>
        <dsp:cNvSpPr/>
      </dsp:nvSpPr>
      <dsp:spPr>
        <a:xfrm>
          <a:off x="4150701" y="4406212"/>
          <a:ext cx="1528780" cy="1209860"/>
        </a:xfrm>
        <a:prstGeom prst="chevron">
          <a:avLst>
            <a:gd name="adj" fmla="val 70610"/>
          </a:avLst>
        </a:prstGeom>
        <a:solidFill>
          <a:srgbClr val="9BBB59">
            <a:hueOff val="10125237"/>
            <a:satOff val="-15192"/>
            <a:lumOff val="-2471"/>
            <a:alphaOff val="0"/>
          </a:srgbClr>
        </a:solidFill>
        <a:ln w="25400" cap="flat" cmpd="sng" algn="ctr">
          <a:solidFill>
            <a:srgbClr val="9BBB59">
              <a:hueOff val="10125237"/>
              <a:satOff val="-15192"/>
              <a:lumOff val="-2471"/>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43BE8327-9D2A-4D52-ACE4-BC48B12E53CB}">
      <dsp:nvSpPr>
        <dsp:cNvPr id="0" name=""/>
        <dsp:cNvSpPr/>
      </dsp:nvSpPr>
      <dsp:spPr>
        <a:xfrm>
          <a:off x="5068985" y="4406212"/>
          <a:ext cx="1528780" cy="1209860"/>
        </a:xfrm>
        <a:prstGeom prst="chevron">
          <a:avLst>
            <a:gd name="adj" fmla="val 70610"/>
          </a:avLst>
        </a:prstGeom>
        <a:solidFill>
          <a:srgbClr val="9BBB59">
            <a:hueOff val="10687750"/>
            <a:satOff val="-16036"/>
            <a:lumOff val="-2608"/>
            <a:alphaOff val="0"/>
          </a:srgbClr>
        </a:solidFill>
        <a:ln w="25400" cap="flat" cmpd="sng" algn="ctr">
          <a:solidFill>
            <a:srgbClr val="9BBB59">
              <a:hueOff val="10687750"/>
              <a:satOff val="-16036"/>
              <a:lumOff val="-2608"/>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985710FA-7ADD-435C-B7AB-78B4C4604F7A}">
      <dsp:nvSpPr>
        <dsp:cNvPr id="0" name=""/>
        <dsp:cNvSpPr/>
      </dsp:nvSpPr>
      <dsp:spPr>
        <a:xfrm>
          <a:off x="5987996" y="4406212"/>
          <a:ext cx="1528780" cy="1209860"/>
        </a:xfrm>
        <a:prstGeom prst="chevron">
          <a:avLst>
            <a:gd name="adj" fmla="val 70610"/>
          </a:avLst>
        </a:prstGeom>
        <a:solidFill>
          <a:srgbClr val="9BBB59">
            <a:hueOff val="11250264"/>
            <a:satOff val="-16880"/>
            <a:lumOff val="-2745"/>
            <a:alphaOff val="0"/>
          </a:srgbClr>
        </a:solidFill>
        <a:ln w="25400" cap="flat" cmpd="sng" algn="ctr">
          <a:solidFill>
            <a:srgbClr val="9BBB59">
              <a:hueOff val="11250264"/>
              <a:satOff val="-16880"/>
              <a:lumOff val="-2745"/>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DB09F410-EB15-4D04-B1FD-0C7E6EF6F42C}">
      <dsp:nvSpPr>
        <dsp:cNvPr id="0" name=""/>
        <dsp:cNvSpPr/>
      </dsp:nvSpPr>
      <dsp:spPr>
        <a:xfrm>
          <a:off x="476111" y="4527198"/>
          <a:ext cx="6618181" cy="967888"/>
        </a:xfrm>
        <a:prstGeom prst="rect">
          <a:avLst/>
        </a:prstGeom>
        <a:solidFill>
          <a:sysClr val="window" lastClr="FFFFFF">
            <a:hueOff val="0"/>
            <a:satOff val="0"/>
            <a:lumOff val="0"/>
            <a:alphaOff val="0"/>
          </a:sysClr>
        </a:solidFill>
        <a:ln w="25400" cap="flat" cmpd="sng" algn="ctr">
          <a:solidFill>
            <a:srgbClr val="9BBB59">
              <a:hueOff val="11250264"/>
              <a:satOff val="-16880"/>
              <a:lumOff val="-2745"/>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a:lnSpc>
              <a:spcPct val="90000"/>
            </a:lnSpc>
            <a:spcBef>
              <a:spcPct val="0"/>
            </a:spcBef>
            <a:spcAft>
              <a:spcPct val="35000"/>
            </a:spcAft>
            <a:buNone/>
          </a:pPr>
          <a:r>
            <a:rPr lang="ru-RU" sz="2000" b="0" i="0" u="none" strike="noStrike" kern="1200" baseline="0" dirty="0">
              <a:solidFill>
                <a:sysClr val="windowText" lastClr="000000">
                  <a:hueOff val="0"/>
                  <a:satOff val="0"/>
                  <a:lumOff val="0"/>
                  <a:alphaOff val="0"/>
                </a:sysClr>
              </a:solidFill>
              <a:latin typeface="Verdana" panose="020B0604030504040204" pitchFamily="34" charset="0"/>
              <a:ea typeface="+mn-ea"/>
              <a:cs typeface="+mn-cs"/>
            </a:rPr>
            <a:t>Повышение доступа к качественным услугам по ТБ и ВИЧ для ключевых групп населения (ПИН, ЛЖВ, мигранты, бывшие заключенные и т.д.)</a:t>
          </a:r>
          <a:endParaRPr lang="ru-RU" sz="2000" kern="1200" dirty="0">
            <a:solidFill>
              <a:sysClr val="windowText" lastClr="000000">
                <a:hueOff val="0"/>
                <a:satOff val="0"/>
                <a:lumOff val="0"/>
                <a:alphaOff val="0"/>
              </a:sysClr>
            </a:solidFill>
            <a:latin typeface="Calibri"/>
            <a:ea typeface="+mn-ea"/>
            <a:cs typeface="+mn-cs"/>
          </a:endParaRPr>
        </a:p>
      </dsp:txBody>
      <dsp:txXfrm>
        <a:off x="476111" y="4527198"/>
        <a:ext cx="6618181" cy="967888"/>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500E7-D4A7-47EC-8648-9F3C0E03EA67}" type="datetimeFigureOut">
              <a:rPr lang="ru-RU" smtClean="0"/>
              <a:t>05.09.2018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9C83A-1AE3-497D-8D13-B78C28D3C120}" type="slidenum">
              <a:rPr lang="ru-RU" smtClean="0"/>
              <a:t>‹#›</a:t>
            </a:fld>
            <a:endParaRPr lang="ru-RU"/>
          </a:p>
        </p:txBody>
      </p:sp>
    </p:spTree>
    <p:extLst>
      <p:ext uri="{BB962C8B-B14F-4D97-AF65-F5344CB8AC3E}">
        <p14:creationId xmlns:p14="http://schemas.microsoft.com/office/powerpoint/2010/main" val="265898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E99C83A-1AE3-497D-8D13-B78C28D3C120}" type="slidenum">
              <a:rPr lang="ru-RU" smtClean="0"/>
              <a:t>1</a:t>
            </a:fld>
            <a:endParaRPr lang="ru-RU"/>
          </a:p>
        </p:txBody>
      </p:sp>
    </p:spTree>
    <p:extLst>
      <p:ext uri="{BB962C8B-B14F-4D97-AF65-F5344CB8AC3E}">
        <p14:creationId xmlns:p14="http://schemas.microsoft.com/office/powerpoint/2010/main" val="285544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E99C83A-1AE3-497D-8D13-B78C28D3C120}" type="slidenum">
              <a:rPr lang="ru-RU" smtClean="0"/>
              <a:t>2</a:t>
            </a:fld>
            <a:endParaRPr lang="ru-RU"/>
          </a:p>
        </p:txBody>
      </p:sp>
    </p:spTree>
    <p:extLst>
      <p:ext uri="{BB962C8B-B14F-4D97-AF65-F5344CB8AC3E}">
        <p14:creationId xmlns:p14="http://schemas.microsoft.com/office/powerpoint/2010/main" val="783329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sz="1200" kern="1200" dirty="0">
                <a:solidFill>
                  <a:schemeClr val="tx1"/>
                </a:solidFill>
                <a:effectLst/>
                <a:latin typeface="+mn-lt"/>
                <a:ea typeface="+mn-ea"/>
                <a:cs typeface="+mn-cs"/>
              </a:rPr>
              <a:t>1. At the beginning of the project we found that private clinics were not involved in TB care and did not have a clear understanding on the regulations related to TB services and how to organize it. </a:t>
            </a:r>
            <a:r>
              <a:rPr lang="en-US" sz="1200" kern="1200" dirty="0">
                <a:solidFill>
                  <a:schemeClr val="tx1"/>
                </a:solidFill>
                <a:effectLst/>
                <a:latin typeface="+mn-lt"/>
                <a:ea typeface="+mn-ea"/>
                <a:cs typeface="+mn-cs"/>
              </a:rPr>
              <a:t>There are limited NGOs representing TB sector that provides little activities in TB program.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Collaboration between TB service and NGOs is very limited due to specificities of TB patients (tuberculosis is curable and TB patients want to forget about disease) and fear to disclose the TB diagnosis. The NTP and HIV programs recognize a very important role of local NGOs in work with key populations. There is a concern about future of local NGOs. Limited funds for local NGOs, lack of TB knowledge and experience in provision of care to TB patients do not allow them to be actively involved in TB care. </a:t>
            </a:r>
            <a:endParaRPr lang="ru-R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 The second figure on the right depicts a more balanced participation between government and non-government actors in health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Thus, our interventions were focused on the development of a sustainable and replicable model that enables effective partnerships between government, PHCPs and civil society organizations that will lead to the improved TB and TB/HIV prevention and care. </a:t>
            </a:r>
          </a:p>
          <a:p>
            <a:pPr marL="0" indent="0">
              <a:buNone/>
            </a:pPr>
            <a:endParaRPr lang="en-US" altLang="ru-R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By collaborating with local partners, we are developing country specific models through a step-wise approach to strengthen partnerships with the non-public sector. In particular, we focus on building capacity to monitor and ensure that quality TB/HIV care is provided by private providers, to improve routine reporting to the NTP, and to increase inclusion of civil society. The model developed will be used to bridge the existing gaps between local government and the non-public sector.</a:t>
            </a:r>
            <a:endParaRPr lang="ru-RU" sz="1200" kern="1200" dirty="0">
              <a:solidFill>
                <a:schemeClr val="tx1"/>
              </a:solidFill>
              <a:effectLst/>
              <a:latin typeface="+mn-lt"/>
              <a:ea typeface="+mn-ea"/>
              <a:cs typeface="+mn-cs"/>
            </a:endParaRPr>
          </a:p>
          <a:p>
            <a:pPr marL="0" indent="0">
              <a:buNone/>
            </a:pPr>
            <a:endParaRPr lang="ru-RU" altLang="ru-RU" dirty="0"/>
          </a:p>
          <a:p>
            <a:pPr marL="228600" indent="-228600">
              <a:buAutoNum type="arabicPeriod"/>
            </a:pPr>
            <a:endParaRPr lang="en-US" altLang="ru-RU" dirty="0"/>
          </a:p>
        </p:txBody>
      </p:sp>
      <p:sp>
        <p:nvSpPr>
          <p:cNvPr id="4" name="Номер слайда 3"/>
          <p:cNvSpPr>
            <a:spLocks noGrp="1"/>
          </p:cNvSpPr>
          <p:nvPr>
            <p:ph type="sldNum" sz="quarter" idx="10"/>
          </p:nvPr>
        </p:nvSpPr>
        <p:spPr/>
        <p:txBody>
          <a:bodyPr/>
          <a:lstStyle/>
          <a:p>
            <a:fld id="{4E99C83A-1AE3-497D-8D13-B78C28D3C120}" type="slidenum">
              <a:rPr lang="ru-RU" smtClean="0"/>
              <a:t>3</a:t>
            </a:fld>
            <a:endParaRPr lang="ru-RU"/>
          </a:p>
        </p:txBody>
      </p:sp>
    </p:spTree>
    <p:extLst>
      <p:ext uri="{BB962C8B-B14F-4D97-AF65-F5344CB8AC3E}">
        <p14:creationId xmlns:p14="http://schemas.microsoft.com/office/powerpoint/2010/main" val="1638729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E99C83A-1AE3-497D-8D13-B78C28D3C120}" type="slidenum">
              <a:rPr lang="ru-RU" smtClean="0"/>
              <a:t>4</a:t>
            </a:fld>
            <a:endParaRPr lang="ru-RU"/>
          </a:p>
        </p:txBody>
      </p:sp>
    </p:spTree>
    <p:extLst>
      <p:ext uri="{BB962C8B-B14F-4D97-AF65-F5344CB8AC3E}">
        <p14:creationId xmlns:p14="http://schemas.microsoft.com/office/powerpoint/2010/main" val="3000352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93D667C8-D280-412F-B8B2-E1EA3976C16F}" type="datetimeFigureOut">
              <a:rPr lang="ru-RU" smtClean="0"/>
              <a:t>05.09.2018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1183742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3D667C8-D280-412F-B8B2-E1EA3976C16F}" type="datetimeFigureOut">
              <a:rPr lang="ru-RU" smtClean="0"/>
              <a:t>05.09.2018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295625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3D667C8-D280-412F-B8B2-E1EA3976C16F}" type="datetimeFigureOut">
              <a:rPr lang="ru-RU" smtClean="0"/>
              <a:t>05.09.2018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1114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96752"/>
            <a:ext cx="8496944" cy="1470025"/>
          </a:xfrm>
          <a:prstGeom prst="rect">
            <a:avLst/>
          </a:prstGeom>
        </p:spPr>
        <p:txBody>
          <a:bodyPr/>
          <a:lstStyle/>
          <a:p>
            <a:r>
              <a:rPr lang="en-US"/>
              <a:t>Click to edit Master title style</a:t>
            </a:r>
            <a:endParaRPr lang="nl-NL"/>
          </a:p>
        </p:txBody>
      </p:sp>
      <p:sp>
        <p:nvSpPr>
          <p:cNvPr id="7" name="Text Placeholder 9" descr="Subtitle"/>
          <p:cNvSpPr>
            <a:spLocks noGrp="1"/>
          </p:cNvSpPr>
          <p:nvPr>
            <p:ph type="body" sz="quarter" idx="10" hasCustomPrompt="1"/>
          </p:nvPr>
        </p:nvSpPr>
        <p:spPr>
          <a:xfrm>
            <a:off x="301366" y="2867136"/>
            <a:ext cx="8485475" cy="418988"/>
          </a:xfrm>
          <a:prstGeom prst="rect">
            <a:avLst/>
          </a:prstGeom>
        </p:spPr>
        <p:txBody>
          <a:bodyPr lIns="0" tIns="0" rIns="0" bIns="0"/>
          <a:lstStyle>
            <a:lvl1pPr algn="l">
              <a:buFontTx/>
              <a:buNone/>
              <a:defRPr sz="2400" i="1">
                <a:latin typeface="Georgia" pitchFamily="18"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en-US" dirty="0"/>
              <a:t>Subtitle</a:t>
            </a:r>
            <a:endParaRPr lang="nl-NL" dirty="0"/>
          </a:p>
        </p:txBody>
      </p:sp>
      <p:sp>
        <p:nvSpPr>
          <p:cNvPr id="8" name="Text Placeholder 11"/>
          <p:cNvSpPr>
            <a:spLocks noGrp="1"/>
          </p:cNvSpPr>
          <p:nvPr>
            <p:ph type="body" sz="quarter" idx="11"/>
          </p:nvPr>
        </p:nvSpPr>
        <p:spPr>
          <a:xfrm>
            <a:off x="285720" y="3429000"/>
            <a:ext cx="8501122" cy="3071834"/>
          </a:xfrm>
          <a:prstGeom prst="rect">
            <a:avLst/>
          </a:prstGeom>
        </p:spPr>
        <p:txBody>
          <a:bodyPr lIns="0" tIns="0" rIns="0" bIns="0"/>
          <a:lstStyle>
            <a:lvl1pPr>
              <a:buFont typeface="Arial" pitchFamily="34" charset="0"/>
              <a:buChar char="•"/>
              <a:defRPr sz="1600">
                <a:latin typeface="Verdana" pitchFamily="34" charset="0"/>
                <a:ea typeface="Verdana" pitchFamily="34" charset="0"/>
                <a:cs typeface="Verdana" pitchFamily="34" charset="0"/>
              </a:defRPr>
            </a:lvl1pPr>
            <a:lvl2pPr>
              <a:buFont typeface="Arial" pitchFamily="34" charset="0"/>
              <a:buChar char="•"/>
              <a:defRPr sz="1600">
                <a:latin typeface="Verdana" pitchFamily="34" charset="0"/>
                <a:ea typeface="Verdana" pitchFamily="34" charset="0"/>
                <a:cs typeface="Verdana" pitchFamily="34" charset="0"/>
              </a:defRPr>
            </a:lvl2pPr>
            <a:lvl3pPr>
              <a:buFont typeface="Arial" pitchFamily="34" charset="0"/>
              <a:buChar char="•"/>
              <a:defRPr sz="1600">
                <a:latin typeface="Verdana" pitchFamily="34" charset="0"/>
                <a:ea typeface="Verdana" pitchFamily="34" charset="0"/>
                <a:cs typeface="Verdana" pitchFamily="34" charset="0"/>
              </a:defRPr>
            </a:lvl3pPr>
            <a:lvl4pPr>
              <a:buFont typeface="Arial" pitchFamily="34" charset="0"/>
              <a:buChar char="•"/>
              <a:defRPr sz="1600">
                <a:latin typeface="Verdana" pitchFamily="34" charset="0"/>
                <a:ea typeface="Verdana" pitchFamily="34" charset="0"/>
                <a:cs typeface="Verdana" pitchFamily="34" charset="0"/>
              </a:defRPr>
            </a:lvl4pPr>
            <a:lvl5pPr>
              <a:buFont typeface="Arial" pitchFamily="34" charset="0"/>
              <a:buChar char="•"/>
              <a:defRPr sz="1600">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1835597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96752"/>
            <a:ext cx="8496944" cy="1470025"/>
          </a:xfrm>
          <a:prstGeom prst="rect">
            <a:avLst/>
          </a:prstGeom>
        </p:spPr>
        <p:txBody>
          <a:bodyPr/>
          <a:lstStyle/>
          <a:p>
            <a:r>
              <a:rPr lang="en-US"/>
              <a:t>Click to edit Master title style</a:t>
            </a:r>
            <a:endParaRPr lang="nl-NL"/>
          </a:p>
        </p:txBody>
      </p:sp>
      <p:sp>
        <p:nvSpPr>
          <p:cNvPr id="7" name="Text Placeholder 9" descr="Subtitle"/>
          <p:cNvSpPr>
            <a:spLocks noGrp="1"/>
          </p:cNvSpPr>
          <p:nvPr>
            <p:ph type="body" sz="quarter" idx="10"/>
          </p:nvPr>
        </p:nvSpPr>
        <p:spPr>
          <a:xfrm>
            <a:off x="301366" y="2867136"/>
            <a:ext cx="8485475" cy="418988"/>
          </a:xfrm>
          <a:prstGeom prst="rect">
            <a:avLst/>
          </a:prstGeom>
        </p:spPr>
        <p:txBody>
          <a:bodyPr lIns="0" tIns="0" rIns="0" bIns="0"/>
          <a:lstStyle>
            <a:lvl1pPr algn="l">
              <a:buFontTx/>
              <a:buNone/>
              <a:defRPr sz="2400" i="1">
                <a:latin typeface="Georgia" pitchFamily="18"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ru-RU"/>
              <a:t>Образец текста</a:t>
            </a:r>
          </a:p>
        </p:txBody>
      </p:sp>
      <p:sp>
        <p:nvSpPr>
          <p:cNvPr id="8" name="Text Placeholder 11"/>
          <p:cNvSpPr>
            <a:spLocks noGrp="1"/>
          </p:cNvSpPr>
          <p:nvPr>
            <p:ph type="body" sz="quarter" idx="11"/>
          </p:nvPr>
        </p:nvSpPr>
        <p:spPr>
          <a:xfrm>
            <a:off x="285720" y="3429000"/>
            <a:ext cx="8501122" cy="3071834"/>
          </a:xfrm>
          <a:prstGeom prst="rect">
            <a:avLst/>
          </a:prstGeom>
        </p:spPr>
        <p:txBody>
          <a:bodyPr lIns="0" tIns="0" rIns="0" bIns="0"/>
          <a:lstStyle>
            <a:lvl1pPr>
              <a:buFont typeface="Arial" pitchFamily="34" charset="0"/>
              <a:buChar char="•"/>
              <a:defRPr sz="1600">
                <a:latin typeface="Verdana" pitchFamily="34" charset="0"/>
                <a:ea typeface="Verdana" pitchFamily="34" charset="0"/>
                <a:cs typeface="Verdana" pitchFamily="34" charset="0"/>
              </a:defRPr>
            </a:lvl1pPr>
            <a:lvl2pPr>
              <a:buFont typeface="Arial" pitchFamily="34" charset="0"/>
              <a:buChar char="•"/>
              <a:defRPr sz="1600">
                <a:latin typeface="Verdana" pitchFamily="34" charset="0"/>
                <a:ea typeface="Verdana" pitchFamily="34" charset="0"/>
                <a:cs typeface="Verdana" pitchFamily="34" charset="0"/>
              </a:defRPr>
            </a:lvl2pPr>
            <a:lvl3pPr>
              <a:buFont typeface="Arial" pitchFamily="34" charset="0"/>
              <a:buChar char="•"/>
              <a:defRPr sz="1600">
                <a:latin typeface="Verdana" pitchFamily="34" charset="0"/>
                <a:ea typeface="Verdana" pitchFamily="34" charset="0"/>
                <a:cs typeface="Verdana" pitchFamily="34" charset="0"/>
              </a:defRPr>
            </a:lvl3pPr>
            <a:lvl4pPr>
              <a:buFont typeface="Arial" pitchFamily="34" charset="0"/>
              <a:buChar char="•"/>
              <a:defRPr sz="1600">
                <a:latin typeface="Verdana" pitchFamily="34" charset="0"/>
                <a:ea typeface="Verdana" pitchFamily="34" charset="0"/>
                <a:cs typeface="Verdana" pitchFamily="34" charset="0"/>
              </a:defRPr>
            </a:lvl4pPr>
            <a:lvl5pPr>
              <a:buFont typeface="Arial" pitchFamily="34" charset="0"/>
              <a:buChar char="•"/>
              <a:defRPr sz="1600">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471808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96752"/>
            <a:ext cx="8496944" cy="1470025"/>
          </a:xfrm>
          <a:prstGeom prst="rect">
            <a:avLst/>
          </a:prstGeom>
        </p:spPr>
        <p:txBody>
          <a:bodyPr/>
          <a:lstStyle/>
          <a:p>
            <a:r>
              <a:rPr lang="en-US"/>
              <a:t>Click to edit Master title style</a:t>
            </a:r>
          </a:p>
        </p:txBody>
      </p:sp>
      <p:sp>
        <p:nvSpPr>
          <p:cNvPr id="8" name="Text Placeholder 11"/>
          <p:cNvSpPr>
            <a:spLocks noGrp="1"/>
          </p:cNvSpPr>
          <p:nvPr>
            <p:ph type="body" sz="quarter" idx="11"/>
          </p:nvPr>
        </p:nvSpPr>
        <p:spPr>
          <a:xfrm>
            <a:off x="285720" y="2780928"/>
            <a:ext cx="8501122" cy="3719906"/>
          </a:xfrm>
          <a:prstGeom prst="rect">
            <a:avLst/>
          </a:prstGeom>
        </p:spPr>
        <p:txBody>
          <a:bodyPr lIns="0" tIns="0" rIns="0" bIns="0"/>
          <a:lstStyle>
            <a:lvl1pPr>
              <a:buFont typeface="Arial" pitchFamily="34" charset="0"/>
              <a:buChar char="•"/>
              <a:defRPr sz="1600">
                <a:latin typeface="Verdana" pitchFamily="34" charset="0"/>
                <a:ea typeface="Verdana" pitchFamily="34" charset="0"/>
                <a:cs typeface="Verdana" pitchFamily="34" charset="0"/>
              </a:defRPr>
            </a:lvl1pPr>
            <a:lvl2pPr>
              <a:buFont typeface="Arial" pitchFamily="34" charset="0"/>
              <a:buChar char="•"/>
              <a:defRPr sz="1600">
                <a:latin typeface="Verdana" pitchFamily="34" charset="0"/>
                <a:ea typeface="Verdana" pitchFamily="34" charset="0"/>
                <a:cs typeface="Verdana" pitchFamily="34" charset="0"/>
              </a:defRPr>
            </a:lvl2pPr>
            <a:lvl3pPr>
              <a:buFont typeface="Arial" pitchFamily="34" charset="0"/>
              <a:buChar char="•"/>
              <a:defRPr sz="1600">
                <a:latin typeface="Verdana" pitchFamily="34" charset="0"/>
                <a:ea typeface="Verdana" pitchFamily="34" charset="0"/>
                <a:cs typeface="Verdana" pitchFamily="34" charset="0"/>
              </a:defRPr>
            </a:lvl3pPr>
            <a:lvl4pPr>
              <a:buFont typeface="Arial" pitchFamily="34" charset="0"/>
              <a:buChar char="•"/>
              <a:defRPr sz="1600">
                <a:latin typeface="Verdana" pitchFamily="34" charset="0"/>
                <a:ea typeface="Verdana" pitchFamily="34" charset="0"/>
                <a:cs typeface="Verdana" pitchFamily="34" charset="0"/>
              </a:defRPr>
            </a:lvl4pPr>
            <a:lvl5pPr>
              <a:buFont typeface="Arial" pitchFamily="34" charset="0"/>
              <a:buChar char="•"/>
              <a:defRPr sz="1600">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974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bulleted list">
    <p:spTree>
      <p:nvGrpSpPr>
        <p:cNvPr id="1" name=""/>
        <p:cNvGrpSpPr/>
        <p:nvPr/>
      </p:nvGrpSpPr>
      <p:grpSpPr>
        <a:xfrm>
          <a:off x="0" y="0"/>
          <a:ext cx="0" cy="0"/>
          <a:chOff x="0" y="0"/>
          <a:chExt cx="0" cy="0"/>
        </a:xfrm>
      </p:grpSpPr>
      <p:sp>
        <p:nvSpPr>
          <p:cNvPr id="5"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2" name="Titel 1"/>
          <p:cNvSpPr>
            <a:spLocks noGrp="1"/>
          </p:cNvSpPr>
          <p:nvPr>
            <p:ph type="title"/>
          </p:nvPr>
        </p:nvSpPr>
        <p:spPr/>
        <p:txBody>
          <a:bodyPr/>
          <a:lstStyle/>
          <a:p>
            <a:r>
              <a:rPr lang="nl-NL"/>
              <a:t>Klik om de stijl te bewerken</a:t>
            </a:r>
          </a:p>
        </p:txBody>
      </p:sp>
      <p:sp>
        <p:nvSpPr>
          <p:cNvPr id="6" name="Tijdelijke aanduiding voor inhoud 5"/>
          <p:cNvSpPr>
            <a:spLocks noGrp="1"/>
          </p:cNvSpPr>
          <p:nvPr>
            <p:ph sz="quarter" idx="11"/>
          </p:nvPr>
        </p:nvSpPr>
        <p:spPr>
          <a:xfrm>
            <a:off x="360000" y="1962000"/>
            <a:ext cx="8424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3955361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normal text">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8424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3199033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bulleted list 2 columns">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26900"/>
            <a:ext cx="4140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
        <p:nvSpPr>
          <p:cNvPr id="9" name="Tijdelijke aanduiding voor inhoud 5"/>
          <p:cNvSpPr>
            <a:spLocks noGrp="1"/>
          </p:cNvSpPr>
          <p:nvPr>
            <p:ph sz="quarter" idx="12"/>
          </p:nvPr>
        </p:nvSpPr>
        <p:spPr>
          <a:xfrm>
            <a:off x="4644000" y="1962000"/>
            <a:ext cx="4140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1954653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normal text 2 columns">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414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
        <p:nvSpPr>
          <p:cNvPr id="10" name="Tijdelijke aanduiding voor inhoud 5"/>
          <p:cNvSpPr>
            <a:spLocks noGrp="1"/>
          </p:cNvSpPr>
          <p:nvPr>
            <p:ph sz="quarter" idx="12"/>
          </p:nvPr>
        </p:nvSpPr>
        <p:spPr>
          <a:xfrm>
            <a:off x="4644000" y="1962000"/>
            <a:ext cx="414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41429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text-picture">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2"/>
          </p:nvPr>
        </p:nvSpPr>
        <p:spPr>
          <a:xfrm>
            <a:off x="4104000" y="1484784"/>
            <a:ext cx="4680000" cy="4536604"/>
          </a:xfrm>
        </p:spPr>
        <p:txBody>
          <a:bodyPr>
            <a:normAutofit/>
          </a:bodyPr>
          <a:lstStyle>
            <a:lvl1pPr marL="0" indent="0">
              <a:buNone/>
              <a:defRPr sz="1250"/>
            </a:lvl1pPr>
          </a:lstStyle>
          <a:p>
            <a:endParaRPr lang="nl-NL" dirty="0"/>
          </a:p>
        </p:txBody>
      </p:sp>
      <p:sp>
        <p:nvSpPr>
          <p:cNvPr id="2" name="Titel 1"/>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3600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360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23053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3D667C8-D280-412F-B8B2-E1EA3976C16F}" type="datetimeFigureOut">
              <a:rPr lang="ru-RU" smtClean="0"/>
              <a:t>05.09.2018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1152512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picture-text">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2"/>
          </p:nvPr>
        </p:nvSpPr>
        <p:spPr>
          <a:xfrm>
            <a:off x="360000" y="1962000"/>
            <a:ext cx="4680000" cy="4060800"/>
          </a:xfrm>
        </p:spPr>
        <p:txBody>
          <a:bodyPr/>
          <a:lstStyle>
            <a:lvl1pPr marL="0" indent="0">
              <a:buNone/>
              <a:defRPr/>
            </a:lvl1pPr>
          </a:lstStyle>
          <a:p>
            <a:endParaRPr lang="nl-NL" dirty="0"/>
          </a:p>
        </p:txBody>
      </p:sp>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5184000" y="1962000"/>
            <a:ext cx="360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1600881395"/>
      </p:ext>
    </p:extLst>
  </p:cSld>
  <p:clrMapOvr>
    <a:masterClrMapping/>
  </p:clrMapOvr>
  <p:extLst mod="1">
    <p:ext uri="{DCECCB84-F9BA-43D5-87BE-67443E8EF086}">
      <p15:sldGuideLst xmlns:p15="http://schemas.microsoft.com/office/powerpoint/2012/main">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5"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rm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Tree>
    <p:extLst>
      <p:ext uri="{BB962C8B-B14F-4D97-AF65-F5344CB8AC3E}">
        <p14:creationId xmlns:p14="http://schemas.microsoft.com/office/powerpoint/2010/main" val="1331212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1635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914669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bulleted list">
    <p:spTree>
      <p:nvGrpSpPr>
        <p:cNvPr id="1" name=""/>
        <p:cNvGrpSpPr/>
        <p:nvPr/>
      </p:nvGrpSpPr>
      <p:grpSpPr>
        <a:xfrm>
          <a:off x="0" y="0"/>
          <a:ext cx="0" cy="0"/>
          <a:chOff x="0" y="0"/>
          <a:chExt cx="0" cy="0"/>
        </a:xfrm>
      </p:grpSpPr>
      <p:sp>
        <p:nvSpPr>
          <p:cNvPr id="5"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2" name="Titel 1"/>
          <p:cNvSpPr>
            <a:spLocks noGrp="1"/>
          </p:cNvSpPr>
          <p:nvPr>
            <p:ph type="title"/>
          </p:nvPr>
        </p:nvSpPr>
        <p:spPr/>
        <p:txBody>
          <a:bodyPr/>
          <a:lstStyle/>
          <a:p>
            <a:r>
              <a:rPr lang="nl-NL"/>
              <a:t>Klik om de stijl te bewerken</a:t>
            </a:r>
          </a:p>
        </p:txBody>
      </p:sp>
      <p:sp>
        <p:nvSpPr>
          <p:cNvPr id="6" name="Tijdelijke aanduiding voor inhoud 5"/>
          <p:cNvSpPr>
            <a:spLocks noGrp="1"/>
          </p:cNvSpPr>
          <p:nvPr>
            <p:ph sz="quarter" idx="11"/>
          </p:nvPr>
        </p:nvSpPr>
        <p:spPr>
          <a:xfrm>
            <a:off x="360000" y="1962000"/>
            <a:ext cx="8424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2905305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normal text">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8424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9273878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bulleted list 2 columns">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26900"/>
            <a:ext cx="4140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
        <p:nvSpPr>
          <p:cNvPr id="9" name="Tijdelijke aanduiding voor inhoud 5"/>
          <p:cNvSpPr>
            <a:spLocks noGrp="1"/>
          </p:cNvSpPr>
          <p:nvPr>
            <p:ph sz="quarter" idx="12"/>
          </p:nvPr>
        </p:nvSpPr>
        <p:spPr>
          <a:xfrm>
            <a:off x="4644000" y="1962000"/>
            <a:ext cx="4140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451530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normal text 2 columns">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414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
        <p:nvSpPr>
          <p:cNvPr id="10" name="Tijdelijke aanduiding voor inhoud 5"/>
          <p:cNvSpPr>
            <a:spLocks noGrp="1"/>
          </p:cNvSpPr>
          <p:nvPr>
            <p:ph sz="quarter" idx="12"/>
          </p:nvPr>
        </p:nvSpPr>
        <p:spPr>
          <a:xfrm>
            <a:off x="4644000" y="1962000"/>
            <a:ext cx="414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26741887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text-picture">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2"/>
          </p:nvPr>
        </p:nvSpPr>
        <p:spPr>
          <a:xfrm>
            <a:off x="4104000" y="1484784"/>
            <a:ext cx="4680000" cy="4536604"/>
          </a:xfrm>
        </p:spPr>
        <p:txBody>
          <a:bodyPr>
            <a:normAutofit/>
          </a:bodyPr>
          <a:lstStyle>
            <a:lvl1pPr marL="0" indent="0">
              <a:buNone/>
              <a:defRPr sz="1250"/>
            </a:lvl1pPr>
          </a:lstStyle>
          <a:p>
            <a:endParaRPr lang="nl-NL" dirty="0"/>
          </a:p>
        </p:txBody>
      </p:sp>
      <p:sp>
        <p:nvSpPr>
          <p:cNvPr id="2" name="Titel 1"/>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3600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360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12529180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picture-text">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2"/>
          </p:nvPr>
        </p:nvSpPr>
        <p:spPr>
          <a:xfrm>
            <a:off x="360000" y="1962000"/>
            <a:ext cx="4680000" cy="4060800"/>
          </a:xfrm>
        </p:spPr>
        <p:txBody>
          <a:bodyPr/>
          <a:lstStyle>
            <a:lvl1pPr marL="0" indent="0">
              <a:buNone/>
              <a:defRPr/>
            </a:lvl1pPr>
          </a:lstStyle>
          <a:p>
            <a:endParaRPr lang="nl-NL" dirty="0"/>
          </a:p>
        </p:txBody>
      </p:sp>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5184000" y="1962000"/>
            <a:ext cx="360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3211195476"/>
      </p:ext>
    </p:extLst>
  </p:cSld>
  <p:clrMapOvr>
    <a:masterClrMapping/>
  </p:clrMapOvr>
  <p:extLst mod="1">
    <p:ext uri="{DCECCB84-F9BA-43D5-87BE-67443E8EF086}">
      <p15:sldGuideLst xmlns:p15="http://schemas.microsoft.com/office/powerpoint/2012/main">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3D667C8-D280-412F-B8B2-E1EA3976C16F}" type="datetimeFigureOut">
              <a:rPr lang="ru-RU" smtClean="0"/>
              <a:t>05.09.2018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1484099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5"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rm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Tree>
    <p:extLst>
      <p:ext uri="{BB962C8B-B14F-4D97-AF65-F5344CB8AC3E}">
        <p14:creationId xmlns:p14="http://schemas.microsoft.com/office/powerpoint/2010/main" val="2379661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051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935740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bulleted list">
    <p:spTree>
      <p:nvGrpSpPr>
        <p:cNvPr id="1" name=""/>
        <p:cNvGrpSpPr/>
        <p:nvPr/>
      </p:nvGrpSpPr>
      <p:grpSpPr>
        <a:xfrm>
          <a:off x="0" y="0"/>
          <a:ext cx="0" cy="0"/>
          <a:chOff x="0" y="0"/>
          <a:chExt cx="0" cy="0"/>
        </a:xfrm>
      </p:grpSpPr>
      <p:sp>
        <p:nvSpPr>
          <p:cNvPr id="5"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2" name="Titel 1"/>
          <p:cNvSpPr>
            <a:spLocks noGrp="1"/>
          </p:cNvSpPr>
          <p:nvPr>
            <p:ph type="title"/>
          </p:nvPr>
        </p:nvSpPr>
        <p:spPr/>
        <p:txBody>
          <a:bodyPr/>
          <a:lstStyle/>
          <a:p>
            <a:r>
              <a:rPr lang="nl-NL"/>
              <a:t>Klik om de stijl te bewerken</a:t>
            </a:r>
          </a:p>
        </p:txBody>
      </p:sp>
      <p:sp>
        <p:nvSpPr>
          <p:cNvPr id="6" name="Tijdelijke aanduiding voor inhoud 5"/>
          <p:cNvSpPr>
            <a:spLocks noGrp="1"/>
          </p:cNvSpPr>
          <p:nvPr>
            <p:ph sz="quarter" idx="11"/>
          </p:nvPr>
        </p:nvSpPr>
        <p:spPr>
          <a:xfrm>
            <a:off x="360000" y="1962000"/>
            <a:ext cx="8424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31863127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normal text">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8424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26487696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bulleted list 2 columns">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26900"/>
            <a:ext cx="4140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
        <p:nvSpPr>
          <p:cNvPr id="9" name="Tijdelijke aanduiding voor inhoud 5"/>
          <p:cNvSpPr>
            <a:spLocks noGrp="1"/>
          </p:cNvSpPr>
          <p:nvPr>
            <p:ph sz="quarter" idx="12"/>
          </p:nvPr>
        </p:nvSpPr>
        <p:spPr>
          <a:xfrm>
            <a:off x="4644000" y="1962000"/>
            <a:ext cx="4140000" cy="4060800"/>
          </a:xfrm>
        </p:spPr>
        <p:txBody>
          <a:bodyPr/>
          <a:lstStyle>
            <a:lvl5pPr>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26953436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normal text 2 columns">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414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
        <p:nvSpPr>
          <p:cNvPr id="10" name="Tijdelijke aanduiding voor inhoud 5"/>
          <p:cNvSpPr>
            <a:spLocks noGrp="1"/>
          </p:cNvSpPr>
          <p:nvPr>
            <p:ph sz="quarter" idx="12"/>
          </p:nvPr>
        </p:nvSpPr>
        <p:spPr>
          <a:xfrm>
            <a:off x="4644000" y="1962000"/>
            <a:ext cx="414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1733713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text-picture">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2"/>
          </p:nvPr>
        </p:nvSpPr>
        <p:spPr>
          <a:xfrm>
            <a:off x="4104000" y="1484784"/>
            <a:ext cx="4680000" cy="4536604"/>
          </a:xfrm>
        </p:spPr>
        <p:txBody>
          <a:bodyPr>
            <a:normAutofit/>
          </a:bodyPr>
          <a:lstStyle>
            <a:lvl1pPr marL="0" indent="0">
              <a:buNone/>
              <a:defRPr sz="1250"/>
            </a:lvl1pPr>
          </a:lstStyle>
          <a:p>
            <a:endParaRPr lang="nl-NL" dirty="0"/>
          </a:p>
        </p:txBody>
      </p:sp>
      <p:sp>
        <p:nvSpPr>
          <p:cNvPr id="2" name="Titel 1"/>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3600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360000" y="1962000"/>
            <a:ext cx="360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38605897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picture-text">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2"/>
          </p:nvPr>
        </p:nvSpPr>
        <p:spPr>
          <a:xfrm>
            <a:off x="360000" y="1962000"/>
            <a:ext cx="4680000" cy="4060800"/>
          </a:xfrm>
        </p:spPr>
        <p:txBody>
          <a:bodyPr/>
          <a:lstStyle>
            <a:lvl1pPr marL="0" indent="0">
              <a:buNone/>
              <a:defRPr/>
            </a:lvl1pPr>
          </a:lstStyle>
          <a:p>
            <a:endParaRPr lang="nl-NL" dirty="0"/>
          </a:p>
        </p:txBody>
      </p:sp>
      <p:sp>
        <p:nvSpPr>
          <p:cNvPr id="3" name="Titel 2"/>
          <p:cNvSpPr>
            <a:spLocks noGrp="1"/>
          </p:cNvSpPr>
          <p:nvPr>
            <p:ph type="title"/>
          </p:nvPr>
        </p:nvSpPr>
        <p:spPr/>
        <p:txBody>
          <a:bodyPr/>
          <a:lstStyle/>
          <a:p>
            <a:r>
              <a:rPr lang="nl-NL"/>
              <a:t>Klik om de stijl te bewerken</a:t>
            </a:r>
          </a:p>
        </p:txBody>
      </p:sp>
      <p:sp>
        <p:nvSpPr>
          <p:cNvPr id="7"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
        <p:nvSpPr>
          <p:cNvPr id="8" name="Tijdelijke aanduiding voor inhoud 5"/>
          <p:cNvSpPr>
            <a:spLocks noGrp="1"/>
          </p:cNvSpPr>
          <p:nvPr>
            <p:ph sz="quarter" idx="11"/>
          </p:nvPr>
        </p:nvSpPr>
        <p:spPr>
          <a:xfrm>
            <a:off x="5184000" y="1962000"/>
            <a:ext cx="3600000" cy="4060800"/>
          </a:xfrm>
        </p:spPr>
        <p:txBody>
          <a:bodyPr/>
          <a:lstStyle>
            <a:lvl1pPr marL="0" indent="0">
              <a:buClr>
                <a:schemeClr val="bg1"/>
              </a:buClr>
              <a:buSzPct val="25000"/>
              <a:buFont typeface="Verdana" panose="020B0604030504040204" pitchFamily="34" charset="0"/>
              <a:buChar char="‘"/>
              <a:defRPr/>
            </a:lvl1pPr>
            <a:lvl2pPr marL="269875" indent="-269875">
              <a:defRPr/>
            </a:lvl2pPr>
            <a:lvl3pPr marL="541338" indent="-269875">
              <a:tabLst/>
              <a:defRPr/>
            </a:lvl3pPr>
            <a:lvl4pPr marL="808038" indent="-269875">
              <a:defRPr/>
            </a:lvl4pPr>
            <a:lvl5pPr marL="1074738" indent="-269875">
              <a:defRPr/>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	</a:t>
            </a:r>
          </a:p>
        </p:txBody>
      </p:sp>
    </p:spTree>
    <p:extLst>
      <p:ext uri="{BB962C8B-B14F-4D97-AF65-F5344CB8AC3E}">
        <p14:creationId xmlns:p14="http://schemas.microsoft.com/office/powerpoint/2010/main" val="916463760"/>
      </p:ext>
    </p:extLst>
  </p:cSld>
  <p:clrMapOvr>
    <a:masterClrMapping/>
  </p:clrMapOvr>
  <p:extLst mod="1">
    <p:ext uri="{DCECCB84-F9BA-43D5-87BE-67443E8EF086}">
      <p15:sldGuideLst xmlns:p15="http://schemas.microsoft.com/office/powerpoint/2012/main">
        <p15:guide id="2" pos="288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a:t>Klik om de stijl te bewerken</a:t>
            </a:r>
          </a:p>
        </p:txBody>
      </p:sp>
      <p:sp>
        <p:nvSpPr>
          <p:cNvPr id="5" name="Text Placeholder 9" descr="Subtitle"/>
          <p:cNvSpPr>
            <a:spLocks noGrp="1"/>
          </p:cNvSpPr>
          <p:nvPr>
            <p:ph type="body" sz="quarter" idx="10" hasCustomPrompt="1"/>
          </p:nvPr>
        </p:nvSpPr>
        <p:spPr>
          <a:xfrm>
            <a:off x="360000" y="1514310"/>
            <a:ext cx="8424000" cy="418988"/>
          </a:xfrm>
          <a:prstGeom prst="rect">
            <a:avLst/>
          </a:prstGeom>
        </p:spPr>
        <p:txBody>
          <a:bodyPr lIns="0" tIns="0" rIns="0" bIns="0">
            <a:normAutofit/>
          </a:bodyPr>
          <a:lstStyle>
            <a:lvl1pPr marL="0" indent="0" algn="l">
              <a:buFontTx/>
              <a:buNone/>
              <a:defRPr sz="2100" i="1" baseline="0">
                <a:latin typeface="Verdana" pitchFamily="34" charset="0"/>
                <a:ea typeface="Verdana" pitchFamily="34" charset="0"/>
                <a:cs typeface="Verdana" pitchFamily="34" charset="0"/>
              </a:defRPr>
            </a:lvl1pPr>
            <a:lvl2pPr algn="l">
              <a:buFontTx/>
              <a:buNone/>
              <a:defRPr sz="2400" i="1">
                <a:latin typeface="Georgia" pitchFamily="18" charset="0"/>
                <a:ea typeface="Verdana" pitchFamily="34" charset="0"/>
                <a:cs typeface="Verdana" pitchFamily="34" charset="0"/>
              </a:defRPr>
            </a:lvl2pPr>
            <a:lvl3pPr algn="l">
              <a:buFontTx/>
              <a:buNone/>
              <a:defRPr sz="2400" i="1">
                <a:latin typeface="Georgia" pitchFamily="18" charset="0"/>
                <a:ea typeface="Verdana" pitchFamily="34" charset="0"/>
                <a:cs typeface="Verdana" pitchFamily="34" charset="0"/>
              </a:defRPr>
            </a:lvl3pPr>
            <a:lvl4pPr algn="l">
              <a:buFontTx/>
              <a:buNone/>
              <a:defRPr sz="2400" i="1">
                <a:latin typeface="Georgia" pitchFamily="18" charset="0"/>
                <a:ea typeface="Verdana" pitchFamily="34" charset="0"/>
                <a:cs typeface="Verdana" pitchFamily="34" charset="0"/>
              </a:defRPr>
            </a:lvl4pPr>
            <a:lvl5pPr algn="l">
              <a:buFontTx/>
              <a:buNone/>
              <a:defRPr sz="2400" i="1">
                <a:latin typeface="Georgia" pitchFamily="18" charset="0"/>
                <a:ea typeface="Verdana" pitchFamily="34" charset="0"/>
                <a:cs typeface="Verdana" pitchFamily="34" charset="0"/>
              </a:defRPr>
            </a:lvl5pPr>
          </a:lstStyle>
          <a:p>
            <a:pPr lvl="0"/>
            <a:r>
              <a:rPr lang="nl-NL" noProof="0" dirty="0"/>
              <a:t>Click </a:t>
            </a:r>
            <a:r>
              <a:rPr lang="nl-NL" noProof="0" dirty="0" err="1"/>
              <a:t>to</a:t>
            </a:r>
            <a:r>
              <a:rPr lang="nl-NL" noProof="0" dirty="0"/>
              <a:t> add </a:t>
            </a:r>
            <a:r>
              <a:rPr lang="nl-NL" noProof="0" dirty="0" err="1"/>
              <a:t>subtitle</a:t>
            </a:r>
            <a:endParaRPr lang="nl-NL" noProof="0" dirty="0"/>
          </a:p>
        </p:txBody>
      </p:sp>
    </p:spTree>
    <p:extLst>
      <p:ext uri="{BB962C8B-B14F-4D97-AF65-F5344CB8AC3E}">
        <p14:creationId xmlns:p14="http://schemas.microsoft.com/office/powerpoint/2010/main" val="427835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3D667C8-D280-412F-B8B2-E1EA3976C16F}" type="datetimeFigureOut">
              <a:rPr lang="ru-RU" smtClean="0"/>
              <a:t>05.09.2018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37765014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2913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463829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3D667C8-D280-412F-B8B2-E1EA3976C16F}" type="datetimeFigureOut">
              <a:rPr lang="ru-RU" smtClean="0"/>
              <a:t>05.09.2018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88545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3D667C8-D280-412F-B8B2-E1EA3976C16F}" type="datetimeFigureOut">
              <a:rPr lang="ru-RU" smtClean="0"/>
              <a:t>05.09.2018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352923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D667C8-D280-412F-B8B2-E1EA3976C16F}" type="datetimeFigureOut">
              <a:rPr lang="ru-RU" smtClean="0"/>
              <a:t>05.09.2018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258291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3D667C8-D280-412F-B8B2-E1EA3976C16F}" type="datetimeFigureOut">
              <a:rPr lang="ru-RU" smtClean="0"/>
              <a:t>05.09.2018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188654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3D667C8-D280-412F-B8B2-E1EA3976C16F}" type="datetimeFigureOut">
              <a:rPr lang="ru-RU" smtClean="0"/>
              <a:t>05.09.2018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88E76D-71AC-45C5-B69D-621EE12A06AC}" type="slidenum">
              <a:rPr lang="ru-RU" smtClean="0"/>
              <a:t>‹#›</a:t>
            </a:fld>
            <a:endParaRPr lang="ru-RU"/>
          </a:p>
        </p:txBody>
      </p:sp>
    </p:spTree>
    <p:extLst>
      <p:ext uri="{BB962C8B-B14F-4D97-AF65-F5344CB8AC3E}">
        <p14:creationId xmlns:p14="http://schemas.microsoft.com/office/powerpoint/2010/main" val="100071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2.png"/><Relationship Id="rId5" Type="http://schemas.openxmlformats.org/officeDocument/2006/relationships/slideLayout" Target="../slideLayouts/slideLayout19.xml"/><Relationship Id="rId10" Type="http://schemas.openxmlformats.org/officeDocument/2006/relationships/theme" Target="../theme/theme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2.png"/><Relationship Id="rId5" Type="http://schemas.openxmlformats.org/officeDocument/2006/relationships/slideLayout" Target="../slideLayouts/slideLayout28.xml"/><Relationship Id="rId10" Type="http://schemas.openxmlformats.org/officeDocument/2006/relationships/theme" Target="../theme/theme5.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image" Target="../media/image2.png"/><Relationship Id="rId5" Type="http://schemas.openxmlformats.org/officeDocument/2006/relationships/slideLayout" Target="../slideLayouts/slideLayout37.xml"/><Relationship Id="rId10" Type="http://schemas.openxmlformats.org/officeDocument/2006/relationships/theme" Target="../theme/theme6.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667C8-D280-412F-B8B2-E1EA3976C16F}" type="datetimeFigureOut">
              <a:rPr lang="ru-RU" smtClean="0"/>
              <a:t>05.09.2018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8E76D-71AC-45C5-B69D-621EE12A06AC}" type="slidenum">
              <a:rPr lang="ru-RU" smtClean="0"/>
              <a:t>‹#›</a:t>
            </a:fld>
            <a:endParaRPr lang="ru-RU"/>
          </a:p>
        </p:txBody>
      </p:sp>
    </p:spTree>
    <p:extLst>
      <p:ext uri="{BB962C8B-B14F-4D97-AF65-F5344CB8AC3E}">
        <p14:creationId xmlns:p14="http://schemas.microsoft.com/office/powerpoint/2010/main" val="201478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1"/>
          <p:cNvPicPr>
            <a:picLocks noChangeAspect="1" noChangeArrowheads="1"/>
          </p:cNvPicPr>
          <p:nvPr/>
        </p:nvPicPr>
        <p:blipFill>
          <a:blip r:embed="rId3" cstate="print"/>
          <a:stretch>
            <a:fillRect/>
          </a:stretch>
        </p:blipFill>
        <p:spPr bwMode="auto">
          <a:xfrm>
            <a:off x="1" y="0"/>
            <a:ext cx="9143997" cy="1902022"/>
          </a:xfrm>
          <a:prstGeom prst="rect">
            <a:avLst/>
          </a:prstGeom>
          <a:noFill/>
          <a:ln w="12700">
            <a:noFill/>
            <a:miter lim="800000"/>
            <a:headEnd/>
            <a:tailEnd/>
          </a:ln>
        </p:spPr>
      </p:pic>
      <p:sp>
        <p:nvSpPr>
          <p:cNvPr id="8" name="Title Placeholder 1"/>
          <p:cNvSpPr>
            <a:spLocks noGrp="1"/>
          </p:cNvSpPr>
          <p:nvPr>
            <p:ph type="title"/>
          </p:nvPr>
        </p:nvSpPr>
        <p:spPr>
          <a:xfrm>
            <a:off x="251520" y="692696"/>
            <a:ext cx="8208912" cy="1152128"/>
          </a:xfrm>
          <a:prstGeom prst="rect">
            <a:avLst/>
          </a:prstGeom>
        </p:spPr>
        <p:txBody>
          <a:bodyPr vert="horz" lIns="91440" tIns="45720" rIns="91440" bIns="45720" rtlCol="0" anchor="t" anchorCtr="0">
            <a:normAutofit/>
          </a:bodyPr>
          <a:lstStyle/>
          <a:p>
            <a:r>
              <a:rPr lang="en-US" dirty="0"/>
              <a:t>Click to edit Master title style</a:t>
            </a:r>
            <a:endParaRPr lang="nl-NL" dirty="0"/>
          </a:p>
        </p:txBody>
      </p:sp>
    </p:spTree>
    <p:extLst>
      <p:ext uri="{BB962C8B-B14F-4D97-AF65-F5344CB8AC3E}">
        <p14:creationId xmlns:p14="http://schemas.microsoft.com/office/powerpoint/2010/main" val="3142541283"/>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spcBef>
          <a:spcPct val="0"/>
        </a:spcBef>
        <a:buNone/>
        <a:defRPr sz="4400" b="1" kern="1200">
          <a:solidFill>
            <a:srgbClr val="FF00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D0A58F90-CFB7-4307-8A69-8FBDE078F9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E007F5C2-51BE-493A-9678-C23B4FCB93D7}"/>
              </a:ext>
            </a:extLst>
          </p:cNvPr>
          <p:cNvSpPr>
            <a:spLocks noGrp="1"/>
          </p:cNvSpPr>
          <p:nvPr>
            <p:ph type="title"/>
          </p:nvPr>
        </p:nvSpPr>
        <p:spPr bwMode="auto">
          <a:xfrm>
            <a:off x="250825" y="692150"/>
            <a:ext cx="82089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a:t>Click to edit Master title style</a:t>
            </a:r>
            <a:endParaRPr lang="nl-NL" altLang="ru-RU"/>
          </a:p>
        </p:txBody>
      </p:sp>
    </p:spTree>
    <p:extLst>
      <p:ext uri="{BB962C8B-B14F-4D97-AF65-F5344CB8AC3E}">
        <p14:creationId xmlns:p14="http://schemas.microsoft.com/office/powerpoint/2010/main" val="3186931799"/>
      </p:ext>
    </p:extLst>
  </p:cSld>
  <p:clrMap bg1="lt1" tx1="dk1" bg2="lt2" tx2="dk2" accent1="accent1" accent2="accent2" accent3="accent3" accent4="accent4" accent5="accent5" accent6="accent6" hlink="hlink" folHlink="folHlink"/>
  <p:sldLayoutIdLst>
    <p:sldLayoutId id="2147483667" r:id="rId1"/>
    <p:sldLayoutId id="2147483669" r:id="rId2"/>
  </p:sldLayoutIdLst>
  <p:txStyles>
    <p:titleStyle>
      <a:lvl1pPr algn="l" rtl="0" eaLnBrk="0" fontAlgn="base" hangingPunct="0">
        <a:spcBef>
          <a:spcPct val="0"/>
        </a:spcBef>
        <a:spcAft>
          <a:spcPct val="0"/>
        </a:spcAft>
        <a:defRPr sz="4400" b="1" kern="1200">
          <a:solidFill>
            <a:srgbClr val="FF0000"/>
          </a:solidFill>
          <a:latin typeface="Georgia" pitchFamily="18" charset="0"/>
          <a:ea typeface="+mj-ea"/>
          <a:cs typeface="+mj-cs"/>
        </a:defRPr>
      </a:lvl1pPr>
      <a:lvl2pPr algn="l" rtl="0" eaLnBrk="0" fontAlgn="base" hangingPunct="0">
        <a:spcBef>
          <a:spcPct val="0"/>
        </a:spcBef>
        <a:spcAft>
          <a:spcPct val="0"/>
        </a:spcAft>
        <a:defRPr sz="4400" b="1">
          <a:solidFill>
            <a:srgbClr val="FF0000"/>
          </a:solidFill>
          <a:latin typeface="Georgia" panose="02040502050405020303" pitchFamily="18" charset="0"/>
        </a:defRPr>
      </a:lvl2pPr>
      <a:lvl3pPr algn="l" rtl="0" eaLnBrk="0" fontAlgn="base" hangingPunct="0">
        <a:spcBef>
          <a:spcPct val="0"/>
        </a:spcBef>
        <a:spcAft>
          <a:spcPct val="0"/>
        </a:spcAft>
        <a:defRPr sz="4400" b="1">
          <a:solidFill>
            <a:srgbClr val="FF0000"/>
          </a:solidFill>
          <a:latin typeface="Georgia" panose="02040502050405020303" pitchFamily="18" charset="0"/>
        </a:defRPr>
      </a:lvl3pPr>
      <a:lvl4pPr algn="l" rtl="0" eaLnBrk="0" fontAlgn="base" hangingPunct="0">
        <a:spcBef>
          <a:spcPct val="0"/>
        </a:spcBef>
        <a:spcAft>
          <a:spcPct val="0"/>
        </a:spcAft>
        <a:defRPr sz="4400" b="1">
          <a:solidFill>
            <a:srgbClr val="FF0000"/>
          </a:solidFill>
          <a:latin typeface="Georgia" panose="02040502050405020303" pitchFamily="18" charset="0"/>
        </a:defRPr>
      </a:lvl4pPr>
      <a:lvl5pPr algn="l" rtl="0" eaLnBrk="0" fontAlgn="base" hangingPunct="0">
        <a:spcBef>
          <a:spcPct val="0"/>
        </a:spcBef>
        <a:spcAft>
          <a:spcPct val="0"/>
        </a:spcAft>
        <a:defRPr sz="4400" b="1">
          <a:solidFill>
            <a:srgbClr val="FF0000"/>
          </a:solidFill>
          <a:latin typeface="Georgia" panose="02040502050405020303" pitchFamily="18" charset="0"/>
        </a:defRPr>
      </a:lvl5pPr>
      <a:lvl6pPr marL="457200" algn="l" rtl="0" fontAlgn="base">
        <a:spcBef>
          <a:spcPct val="0"/>
        </a:spcBef>
        <a:spcAft>
          <a:spcPct val="0"/>
        </a:spcAft>
        <a:defRPr sz="4400" b="1">
          <a:solidFill>
            <a:srgbClr val="FF0000"/>
          </a:solidFill>
          <a:latin typeface="Georgia" panose="02040502050405020303" pitchFamily="18" charset="0"/>
        </a:defRPr>
      </a:lvl6pPr>
      <a:lvl7pPr marL="914400" algn="l" rtl="0" fontAlgn="base">
        <a:spcBef>
          <a:spcPct val="0"/>
        </a:spcBef>
        <a:spcAft>
          <a:spcPct val="0"/>
        </a:spcAft>
        <a:defRPr sz="4400" b="1">
          <a:solidFill>
            <a:srgbClr val="FF0000"/>
          </a:solidFill>
          <a:latin typeface="Georgia" panose="02040502050405020303" pitchFamily="18" charset="0"/>
        </a:defRPr>
      </a:lvl7pPr>
      <a:lvl8pPr marL="1371600" algn="l" rtl="0" fontAlgn="base">
        <a:spcBef>
          <a:spcPct val="0"/>
        </a:spcBef>
        <a:spcAft>
          <a:spcPct val="0"/>
        </a:spcAft>
        <a:defRPr sz="4400" b="1">
          <a:solidFill>
            <a:srgbClr val="FF0000"/>
          </a:solidFill>
          <a:latin typeface="Georgia" panose="02040502050405020303" pitchFamily="18" charset="0"/>
        </a:defRPr>
      </a:lvl8pPr>
      <a:lvl9pPr marL="1828800" algn="l" rtl="0" fontAlgn="base">
        <a:spcBef>
          <a:spcPct val="0"/>
        </a:spcBef>
        <a:spcAft>
          <a:spcPct val="0"/>
        </a:spcAft>
        <a:defRPr sz="4400" b="1">
          <a:solidFill>
            <a:srgbClr val="FF0000"/>
          </a:solidFill>
          <a:latin typeface="Georgia" panose="02040502050405020303"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360000" y="1962000"/>
            <a:ext cx="8424000" cy="4060800"/>
          </a:xfrm>
          <a:prstGeom prst="rect">
            <a:avLst/>
          </a:prstGeom>
        </p:spPr>
        <p:txBody>
          <a:bodyPr vert="horz" lIns="0" tIns="0" rIns="0" bIns="0" rtlCol="0">
            <a:noAutofit/>
          </a:bodyPr>
          <a:lstStyle/>
          <a:p>
            <a:pPr lvl="0"/>
            <a:r>
              <a:rPr lang="nl-NL" noProof="0" dirty="0"/>
              <a:t>Tekststijl van het model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tle Placeholder 1"/>
          <p:cNvSpPr>
            <a:spLocks noGrp="1"/>
          </p:cNvSpPr>
          <p:nvPr>
            <p:ph type="title"/>
          </p:nvPr>
        </p:nvSpPr>
        <p:spPr>
          <a:xfrm>
            <a:off x="360000" y="243504"/>
            <a:ext cx="8028424" cy="1241280"/>
          </a:xfrm>
          <a:prstGeom prst="rect">
            <a:avLst/>
          </a:prstGeom>
        </p:spPr>
        <p:txBody>
          <a:bodyPr vert="horz" lIns="0" tIns="0" rIns="0" bIns="0" rtlCol="0" anchor="t" anchorCtr="0">
            <a:noAutofit/>
          </a:bodyPr>
          <a:lstStyle/>
          <a:p>
            <a:endParaRPr lang="nl-NL" noProof="0" dirty="0"/>
          </a:p>
        </p:txBody>
      </p:sp>
      <p:pic>
        <p:nvPicPr>
          <p:cNvPr id="5" name="Afbeelding 4"/>
          <p:cNvPicPr>
            <a:picLocks noChangeAspect="1"/>
          </p:cNvPicPr>
          <p:nvPr userDrawn="1"/>
        </p:nvPicPr>
        <p:blipFill>
          <a:blip r:embed="rId11" cstate="screen">
            <a:extLst>
              <a:ext uri="{28A0092B-C50C-407E-A947-70E740481C1C}">
                <a14:useLocalDpi xmlns:a14="http://schemas.microsoft.com/office/drawing/2010/main" val="0"/>
              </a:ext>
            </a:extLst>
          </a:blip>
          <a:stretch>
            <a:fillRect/>
          </a:stretch>
        </p:blipFill>
        <p:spPr>
          <a:xfrm>
            <a:off x="8532440" y="108179"/>
            <a:ext cx="438913" cy="502921"/>
          </a:xfrm>
          <a:prstGeom prst="rect">
            <a:avLst/>
          </a:prstGeom>
        </p:spPr>
      </p:pic>
    </p:spTree>
    <p:extLst>
      <p:ext uri="{BB962C8B-B14F-4D97-AF65-F5344CB8AC3E}">
        <p14:creationId xmlns:p14="http://schemas.microsoft.com/office/powerpoint/2010/main" val="141102834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80" r:id="rId9"/>
  </p:sldLayoutIdLst>
  <p:txStyles>
    <p:titleStyle>
      <a:lvl1pPr algn="l" defTabSz="914400" rtl="0" eaLnBrk="1" latinLnBrk="0" hangingPunct="1">
        <a:spcBef>
          <a:spcPct val="0"/>
        </a:spcBef>
        <a:buFont typeface="Arial" pitchFamily="34" charset="0"/>
        <a:buNone/>
        <a:defRPr sz="2900" b="1" kern="1200">
          <a:solidFill>
            <a:schemeClr val="tx2"/>
          </a:solidFill>
          <a:latin typeface="+mj-lt"/>
          <a:ea typeface="Verdana" pitchFamily="34" charset="0"/>
          <a:cs typeface="Verdana" pitchFamily="34" charset="0"/>
        </a:defRPr>
      </a:lvl1pPr>
    </p:titleStyle>
    <p:bodyStyle>
      <a:lvl1pPr marL="270000" indent="-270000" algn="l" defTabSz="914400" rtl="0" eaLnBrk="1" latinLnBrk="0" hangingPunct="1">
        <a:lnSpc>
          <a:spcPts val="2200"/>
        </a:lnSpc>
        <a:spcBef>
          <a:spcPts val="0"/>
        </a:spcBef>
        <a:buFont typeface="Arial" pitchFamily="34" charset="0"/>
        <a:buChar char="•"/>
        <a:defRPr sz="1250" kern="1200">
          <a:solidFill>
            <a:schemeClr val="tx1"/>
          </a:solidFill>
          <a:latin typeface="+mn-lt"/>
          <a:ea typeface="+mn-ea"/>
          <a:cs typeface="+mn-cs"/>
        </a:defRPr>
      </a:lvl1pPr>
      <a:lvl2pPr marL="54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2pPr>
      <a:lvl3pPr marL="81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3pPr>
      <a:lvl4pPr marL="108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4pPr>
      <a:lvl5pPr marL="135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360000" y="1962000"/>
            <a:ext cx="8424000" cy="4060800"/>
          </a:xfrm>
          <a:prstGeom prst="rect">
            <a:avLst/>
          </a:prstGeom>
        </p:spPr>
        <p:txBody>
          <a:bodyPr vert="horz" lIns="0" tIns="0" rIns="0" bIns="0" rtlCol="0">
            <a:noAutofit/>
          </a:bodyPr>
          <a:lstStyle/>
          <a:p>
            <a:pPr lvl="0"/>
            <a:r>
              <a:rPr lang="nl-NL" noProof="0" dirty="0"/>
              <a:t>Tekststijl van het model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tle Placeholder 1"/>
          <p:cNvSpPr>
            <a:spLocks noGrp="1"/>
          </p:cNvSpPr>
          <p:nvPr>
            <p:ph type="title"/>
          </p:nvPr>
        </p:nvSpPr>
        <p:spPr>
          <a:xfrm>
            <a:off x="360000" y="243504"/>
            <a:ext cx="8028424" cy="1241280"/>
          </a:xfrm>
          <a:prstGeom prst="rect">
            <a:avLst/>
          </a:prstGeom>
        </p:spPr>
        <p:txBody>
          <a:bodyPr vert="horz" lIns="0" tIns="0" rIns="0" bIns="0" rtlCol="0" anchor="t" anchorCtr="0">
            <a:noAutofit/>
          </a:bodyPr>
          <a:lstStyle/>
          <a:p>
            <a:endParaRPr lang="nl-NL" noProof="0" dirty="0"/>
          </a:p>
        </p:txBody>
      </p:sp>
      <p:pic>
        <p:nvPicPr>
          <p:cNvPr id="5" name="Afbeelding 4"/>
          <p:cNvPicPr>
            <a:picLocks noChangeAspect="1"/>
          </p:cNvPicPr>
          <p:nvPr userDrawn="1"/>
        </p:nvPicPr>
        <p:blipFill>
          <a:blip r:embed="rId11" cstate="screen">
            <a:extLst>
              <a:ext uri="{28A0092B-C50C-407E-A947-70E740481C1C}">
                <a14:useLocalDpi xmlns:a14="http://schemas.microsoft.com/office/drawing/2010/main" val="0"/>
              </a:ext>
            </a:extLst>
          </a:blip>
          <a:stretch>
            <a:fillRect/>
          </a:stretch>
        </p:blipFill>
        <p:spPr>
          <a:xfrm>
            <a:off x="8532440" y="108179"/>
            <a:ext cx="438913" cy="502921"/>
          </a:xfrm>
          <a:prstGeom prst="rect">
            <a:avLst/>
          </a:prstGeom>
        </p:spPr>
      </p:pic>
    </p:spTree>
    <p:extLst>
      <p:ext uri="{BB962C8B-B14F-4D97-AF65-F5344CB8AC3E}">
        <p14:creationId xmlns:p14="http://schemas.microsoft.com/office/powerpoint/2010/main" val="246852410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1" r:id="rId9"/>
  </p:sldLayoutIdLst>
  <p:txStyles>
    <p:titleStyle>
      <a:lvl1pPr algn="l" defTabSz="914400" rtl="0" eaLnBrk="1" latinLnBrk="0" hangingPunct="1">
        <a:spcBef>
          <a:spcPct val="0"/>
        </a:spcBef>
        <a:buFont typeface="Arial" pitchFamily="34" charset="0"/>
        <a:buNone/>
        <a:defRPr sz="2900" b="1" kern="1200">
          <a:solidFill>
            <a:schemeClr val="tx2"/>
          </a:solidFill>
          <a:latin typeface="+mj-lt"/>
          <a:ea typeface="Verdana" pitchFamily="34" charset="0"/>
          <a:cs typeface="Verdana" pitchFamily="34" charset="0"/>
        </a:defRPr>
      </a:lvl1pPr>
    </p:titleStyle>
    <p:bodyStyle>
      <a:lvl1pPr marL="270000" indent="-270000" algn="l" defTabSz="914400" rtl="0" eaLnBrk="1" latinLnBrk="0" hangingPunct="1">
        <a:lnSpc>
          <a:spcPts val="2200"/>
        </a:lnSpc>
        <a:spcBef>
          <a:spcPts val="0"/>
        </a:spcBef>
        <a:buFont typeface="Arial" pitchFamily="34" charset="0"/>
        <a:buChar char="•"/>
        <a:defRPr sz="1250" kern="1200">
          <a:solidFill>
            <a:schemeClr val="tx1"/>
          </a:solidFill>
          <a:latin typeface="+mn-lt"/>
          <a:ea typeface="+mn-ea"/>
          <a:cs typeface="+mn-cs"/>
        </a:defRPr>
      </a:lvl1pPr>
      <a:lvl2pPr marL="54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2pPr>
      <a:lvl3pPr marL="81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3pPr>
      <a:lvl4pPr marL="108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4pPr>
      <a:lvl5pPr marL="135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360000" y="1962000"/>
            <a:ext cx="8424000" cy="4060800"/>
          </a:xfrm>
          <a:prstGeom prst="rect">
            <a:avLst/>
          </a:prstGeom>
        </p:spPr>
        <p:txBody>
          <a:bodyPr vert="horz" lIns="0" tIns="0" rIns="0" bIns="0" rtlCol="0">
            <a:noAutofit/>
          </a:bodyPr>
          <a:lstStyle/>
          <a:p>
            <a:pPr lvl="0"/>
            <a:r>
              <a:rPr lang="nl-NL" noProof="0" dirty="0"/>
              <a:t>Tekststijl van het model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tle Placeholder 1"/>
          <p:cNvSpPr>
            <a:spLocks noGrp="1"/>
          </p:cNvSpPr>
          <p:nvPr>
            <p:ph type="title"/>
          </p:nvPr>
        </p:nvSpPr>
        <p:spPr>
          <a:xfrm>
            <a:off x="360000" y="243504"/>
            <a:ext cx="8028424" cy="1241280"/>
          </a:xfrm>
          <a:prstGeom prst="rect">
            <a:avLst/>
          </a:prstGeom>
        </p:spPr>
        <p:txBody>
          <a:bodyPr vert="horz" lIns="0" tIns="0" rIns="0" bIns="0" rtlCol="0" anchor="t" anchorCtr="0">
            <a:noAutofit/>
          </a:bodyPr>
          <a:lstStyle/>
          <a:p>
            <a:endParaRPr lang="nl-NL" noProof="0" dirty="0"/>
          </a:p>
        </p:txBody>
      </p:sp>
      <p:pic>
        <p:nvPicPr>
          <p:cNvPr id="5" name="Afbeelding 4"/>
          <p:cNvPicPr>
            <a:picLocks noChangeAspect="1"/>
          </p:cNvPicPr>
          <p:nvPr userDrawn="1"/>
        </p:nvPicPr>
        <p:blipFill>
          <a:blip r:embed="rId11" cstate="screen">
            <a:extLst>
              <a:ext uri="{28A0092B-C50C-407E-A947-70E740481C1C}">
                <a14:useLocalDpi xmlns:a14="http://schemas.microsoft.com/office/drawing/2010/main" val="0"/>
              </a:ext>
            </a:extLst>
          </a:blip>
          <a:stretch>
            <a:fillRect/>
          </a:stretch>
        </p:blipFill>
        <p:spPr>
          <a:xfrm>
            <a:off x="8532440" y="108179"/>
            <a:ext cx="438913" cy="502921"/>
          </a:xfrm>
          <a:prstGeom prst="rect">
            <a:avLst/>
          </a:prstGeom>
        </p:spPr>
      </p:pic>
    </p:spTree>
    <p:extLst>
      <p:ext uri="{BB962C8B-B14F-4D97-AF65-F5344CB8AC3E}">
        <p14:creationId xmlns:p14="http://schemas.microsoft.com/office/powerpoint/2010/main" val="319102112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2" r:id="rId9"/>
  </p:sldLayoutIdLst>
  <p:txStyles>
    <p:titleStyle>
      <a:lvl1pPr algn="l" defTabSz="914400" rtl="0" eaLnBrk="1" latinLnBrk="0" hangingPunct="1">
        <a:spcBef>
          <a:spcPct val="0"/>
        </a:spcBef>
        <a:buFont typeface="Arial" pitchFamily="34" charset="0"/>
        <a:buNone/>
        <a:defRPr sz="2900" b="1" kern="1200">
          <a:solidFill>
            <a:schemeClr val="tx2"/>
          </a:solidFill>
          <a:latin typeface="+mj-lt"/>
          <a:ea typeface="Verdana" pitchFamily="34" charset="0"/>
          <a:cs typeface="Verdana" pitchFamily="34" charset="0"/>
        </a:defRPr>
      </a:lvl1pPr>
    </p:titleStyle>
    <p:bodyStyle>
      <a:lvl1pPr marL="270000" indent="-270000" algn="l" defTabSz="914400" rtl="0" eaLnBrk="1" latinLnBrk="0" hangingPunct="1">
        <a:lnSpc>
          <a:spcPts val="2200"/>
        </a:lnSpc>
        <a:spcBef>
          <a:spcPts val="0"/>
        </a:spcBef>
        <a:buFont typeface="Arial" pitchFamily="34" charset="0"/>
        <a:buChar char="•"/>
        <a:defRPr sz="1250" kern="1200">
          <a:solidFill>
            <a:schemeClr val="tx1"/>
          </a:solidFill>
          <a:latin typeface="+mn-lt"/>
          <a:ea typeface="+mn-ea"/>
          <a:cs typeface="+mn-cs"/>
        </a:defRPr>
      </a:lvl1pPr>
      <a:lvl2pPr marL="54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2pPr>
      <a:lvl3pPr marL="81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3pPr>
      <a:lvl4pPr marL="108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4pPr>
      <a:lvl5pPr marL="1350000" indent="-270000" algn="l" defTabSz="914400" rtl="0" eaLnBrk="1" latinLnBrk="0" hangingPunct="1">
        <a:lnSpc>
          <a:spcPts val="2200"/>
        </a:lnSpc>
        <a:spcBef>
          <a:spcPts val="0"/>
        </a:spcBef>
        <a:buFont typeface="Arial" panose="020B0604020202020204" pitchFamily="34" charset="0"/>
        <a:buChar char="•"/>
        <a:defRPr sz="12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1">
            <a:extLst>
              <a:ext uri="{FF2B5EF4-FFF2-40B4-BE49-F238E27FC236}">
                <a16:creationId xmlns:a16="http://schemas.microsoft.com/office/drawing/2014/main" id="{F480A0A4-63F6-4194-B999-5FCC53C4F1C5}"/>
              </a:ext>
            </a:extLst>
          </p:cNvPr>
          <p:cNvSpPr txBox="1">
            <a:spLocks/>
          </p:cNvSpPr>
          <p:nvPr/>
        </p:nvSpPr>
        <p:spPr>
          <a:xfrm>
            <a:off x="104953" y="732582"/>
            <a:ext cx="8856983" cy="104023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l">
              <a:spcBef>
                <a:spcPts val="0"/>
              </a:spcBef>
            </a:pPr>
            <a:r>
              <a:rPr lang="ru-RU" altLang="ru-RU" b="1" dirty="0">
                <a:solidFill>
                  <a:srgbClr val="FF0000"/>
                </a:solidFill>
              </a:rPr>
              <a:t> Проект «Улучшение профилактики и лечения </a:t>
            </a:r>
          </a:p>
          <a:p>
            <a:pPr lvl="0" algn="l">
              <a:spcBef>
                <a:spcPts val="0"/>
              </a:spcBef>
            </a:pPr>
            <a:r>
              <a:rPr lang="ru-RU" altLang="ru-RU" b="1" dirty="0">
                <a:solidFill>
                  <a:srgbClr val="FF0000"/>
                </a:solidFill>
              </a:rPr>
              <a:t> ТБ/ВИЧ – создание моделей будущего»</a:t>
            </a:r>
            <a:endParaRPr lang="en-US" altLang="ru-RU" b="1" dirty="0">
              <a:solidFill>
                <a:srgbClr val="FF0000"/>
              </a:solidFill>
            </a:endParaRPr>
          </a:p>
        </p:txBody>
      </p:sp>
      <p:pic>
        <p:nvPicPr>
          <p:cNvPr id="10" name="Picture 4">
            <a:extLst>
              <a:ext uri="{FF2B5EF4-FFF2-40B4-BE49-F238E27FC236}">
                <a16:creationId xmlns:a16="http://schemas.microsoft.com/office/drawing/2014/main" id="{709B938B-518C-4030-953E-21851268E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7" y="149969"/>
            <a:ext cx="2113977" cy="75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3">
            <a:extLst>
              <a:ext uri="{FF2B5EF4-FFF2-40B4-BE49-F238E27FC236}">
                <a16:creationId xmlns:a16="http://schemas.microsoft.com/office/drawing/2014/main" id="{DF5636FF-821C-4B68-9E70-CD9765E0CDF3}"/>
              </a:ext>
            </a:extLst>
          </p:cNvPr>
          <p:cNvSpPr txBox="1">
            <a:spLocks/>
          </p:cNvSpPr>
          <p:nvPr/>
        </p:nvSpPr>
        <p:spPr>
          <a:xfrm>
            <a:off x="107504" y="1844824"/>
            <a:ext cx="8640960" cy="4899422"/>
          </a:xfrm>
          <a:prstGeom prst="rect">
            <a:avLst/>
          </a:prstGeom>
        </p:spPr>
        <p:txBody>
          <a:bodyPr vert="horz" lIns="91440" tIns="45720" rIns="91440" bIns="45720" rtlCol="0" anchor="t"/>
          <a:lstStyle>
            <a:defPPr>
              <a:defRPr lang="ru-RU"/>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1" indent="-342900">
              <a:spcAft>
                <a:spcPts val="600"/>
              </a:spcAft>
              <a:buClr>
                <a:srgbClr val="FF0000"/>
              </a:buClr>
              <a:buFont typeface="Wingdings" panose="05000000000000000000" pitchFamily="2" charset="2"/>
              <a:buChar char="Ø"/>
            </a:pPr>
            <a:r>
              <a:rPr lang="ru-RU" sz="2600" b="1" dirty="0">
                <a:solidFill>
                  <a:srgbClr val="002060"/>
                </a:solidFill>
                <a:latin typeface="Calibri" pitchFamily="34" charset="0"/>
                <a:cs typeface="Arial" charset="0"/>
              </a:rPr>
              <a:t>Донор: </a:t>
            </a:r>
            <a:r>
              <a:rPr lang="ru-RU" sz="2600" dirty="0">
                <a:solidFill>
                  <a:srgbClr val="002060"/>
                </a:solidFill>
                <a:latin typeface="Calibri" pitchFamily="34" charset="0"/>
                <a:cs typeface="Arial" charset="0"/>
              </a:rPr>
              <a:t>Правительство</a:t>
            </a:r>
            <a:r>
              <a:rPr lang="en-US" sz="2600" dirty="0">
                <a:solidFill>
                  <a:srgbClr val="002060"/>
                </a:solidFill>
                <a:latin typeface="Calibri" pitchFamily="34" charset="0"/>
                <a:cs typeface="Arial" charset="0"/>
              </a:rPr>
              <a:t> </a:t>
            </a:r>
            <a:r>
              <a:rPr lang="ru-RU" sz="2600" dirty="0">
                <a:solidFill>
                  <a:srgbClr val="002060"/>
                </a:solidFill>
                <a:latin typeface="Calibri" pitchFamily="34" charset="0"/>
                <a:cs typeface="Arial" charset="0"/>
              </a:rPr>
              <a:t>Голландии </a:t>
            </a:r>
            <a:r>
              <a:rPr lang="en-US" sz="2600" dirty="0">
                <a:solidFill>
                  <a:srgbClr val="002060"/>
                </a:solidFill>
                <a:latin typeface="Calibri" pitchFamily="34" charset="0"/>
                <a:cs typeface="Arial" charset="0"/>
              </a:rPr>
              <a:t>(DGIS)</a:t>
            </a:r>
            <a:endParaRPr lang="kk-KZ" sz="2600" dirty="0">
              <a:solidFill>
                <a:srgbClr val="002060"/>
              </a:solidFill>
              <a:latin typeface="Calibri" pitchFamily="34" charset="0"/>
              <a:cs typeface="Arial" charset="0"/>
            </a:endParaRPr>
          </a:p>
          <a:p>
            <a:pPr marL="342900" lvl="1" indent="-342900">
              <a:spcAft>
                <a:spcPts val="600"/>
              </a:spcAft>
              <a:buClr>
                <a:srgbClr val="FF0000"/>
              </a:buClr>
              <a:buFont typeface="Wingdings" panose="05000000000000000000" pitchFamily="2" charset="2"/>
              <a:buChar char="Ø"/>
            </a:pPr>
            <a:r>
              <a:rPr lang="kk-KZ" sz="2600" b="1" dirty="0">
                <a:solidFill>
                  <a:srgbClr val="002060"/>
                </a:solidFill>
                <a:latin typeface="Calibri" pitchFamily="34" charset="0"/>
                <a:cs typeface="Arial" charset="0"/>
              </a:rPr>
              <a:t>Период</a:t>
            </a:r>
            <a:r>
              <a:rPr lang="ru-RU" sz="2600" b="1" dirty="0">
                <a:solidFill>
                  <a:srgbClr val="002060"/>
                </a:solidFill>
                <a:latin typeface="Calibri" pitchFamily="34" charset="0"/>
                <a:cs typeface="Arial" charset="0"/>
              </a:rPr>
              <a:t>:</a:t>
            </a:r>
            <a:r>
              <a:rPr lang="ru-RU" sz="2600" dirty="0">
                <a:solidFill>
                  <a:srgbClr val="002060"/>
                </a:solidFill>
                <a:latin typeface="Calibri" pitchFamily="34" charset="0"/>
                <a:cs typeface="Arial" charset="0"/>
              </a:rPr>
              <a:t> октябрь 2015- сентябрь 2019</a:t>
            </a:r>
          </a:p>
          <a:p>
            <a:pPr marL="342900" lvl="1" indent="-342900">
              <a:spcAft>
                <a:spcPts val="600"/>
              </a:spcAft>
              <a:buClr>
                <a:srgbClr val="FF0000"/>
              </a:buClr>
              <a:buFont typeface="Wingdings" panose="05000000000000000000" pitchFamily="2" charset="2"/>
              <a:buChar char="Ø"/>
            </a:pPr>
            <a:r>
              <a:rPr lang="ru-RU" sz="2600" b="1" dirty="0">
                <a:solidFill>
                  <a:srgbClr val="002060"/>
                </a:solidFill>
                <a:latin typeface="Calibri" pitchFamily="34" charset="0"/>
                <a:cs typeface="Arial" charset="0"/>
              </a:rPr>
              <a:t>География: </a:t>
            </a:r>
            <a:r>
              <a:rPr lang="ru-RU" sz="2600" dirty="0">
                <a:solidFill>
                  <a:srgbClr val="002060"/>
                </a:solidFill>
                <a:latin typeface="Calibri" pitchFamily="34" charset="0"/>
                <a:cs typeface="Arial" charset="0"/>
              </a:rPr>
              <a:t>г. Алматы</a:t>
            </a:r>
          </a:p>
          <a:p>
            <a:pPr marL="342900" lvl="1" indent="-342900">
              <a:spcAft>
                <a:spcPts val="600"/>
              </a:spcAft>
              <a:buClr>
                <a:srgbClr val="FF0000"/>
              </a:buClr>
              <a:buFont typeface="Wingdings" panose="05000000000000000000" pitchFamily="2" charset="2"/>
              <a:buChar char="Ø"/>
            </a:pPr>
            <a:r>
              <a:rPr lang="ru-RU" sz="2600" b="1" dirty="0">
                <a:solidFill>
                  <a:srgbClr val="002060"/>
                </a:solidFill>
                <a:latin typeface="Calibri" pitchFamily="34" charset="0"/>
                <a:cs typeface="Arial" charset="0"/>
              </a:rPr>
              <a:t>Внедрение проекта:</a:t>
            </a:r>
            <a:r>
              <a:rPr lang="ru-RU" sz="2600" dirty="0">
                <a:solidFill>
                  <a:srgbClr val="002060"/>
                </a:solidFill>
                <a:latin typeface="Calibri" pitchFamily="34" charset="0"/>
                <a:cs typeface="Arial" charset="0"/>
              </a:rPr>
              <a:t> KNCV, AFEW в Казахстане</a:t>
            </a:r>
          </a:p>
          <a:p>
            <a:pPr marL="0" lvl="1">
              <a:spcAft>
                <a:spcPts val="600"/>
              </a:spcAft>
              <a:buClr>
                <a:srgbClr val="FF0000"/>
              </a:buClr>
            </a:pPr>
            <a:r>
              <a:rPr lang="ru-RU" sz="2800" dirty="0">
                <a:solidFill>
                  <a:srgbClr val="002060"/>
                </a:solidFill>
                <a:latin typeface="Calibri" pitchFamily="34" charset="0"/>
                <a:cs typeface="Arial" charset="0"/>
              </a:rPr>
              <a:t> </a:t>
            </a:r>
          </a:p>
          <a:p>
            <a:pPr marL="342900" lvl="1" indent="-342900">
              <a:spcAft>
                <a:spcPts val="600"/>
              </a:spcAft>
              <a:buClr>
                <a:srgbClr val="FF0000"/>
              </a:buClr>
              <a:buFont typeface="Wingdings" panose="05000000000000000000" pitchFamily="2" charset="2"/>
              <a:buChar char="Ø"/>
            </a:pPr>
            <a:endParaRPr lang="ru-RU" sz="2800" dirty="0">
              <a:solidFill>
                <a:srgbClr val="002060"/>
              </a:solidFill>
              <a:latin typeface="Calibri" pitchFamily="34" charset="0"/>
              <a:cs typeface="Arial" charset="0"/>
            </a:endParaRPr>
          </a:p>
        </p:txBody>
      </p:sp>
      <p:grpSp>
        <p:nvGrpSpPr>
          <p:cNvPr id="9" name="Group 22">
            <a:extLst>
              <a:ext uri="{FF2B5EF4-FFF2-40B4-BE49-F238E27FC236}">
                <a16:creationId xmlns:a16="http://schemas.microsoft.com/office/drawing/2014/main" id="{74463388-54D3-49DE-BD05-5F25F22B8AEC}"/>
              </a:ext>
            </a:extLst>
          </p:cNvPr>
          <p:cNvGrpSpPr/>
          <p:nvPr/>
        </p:nvGrpSpPr>
        <p:grpSpPr>
          <a:xfrm>
            <a:off x="1043608" y="3809918"/>
            <a:ext cx="5971863" cy="3027214"/>
            <a:chOff x="178883" y="1830327"/>
            <a:chExt cx="5790528" cy="2819533"/>
          </a:xfrm>
        </p:grpSpPr>
        <p:sp>
          <p:nvSpPr>
            <p:cNvPr id="11" name="Oval 3">
              <a:extLst>
                <a:ext uri="{FF2B5EF4-FFF2-40B4-BE49-F238E27FC236}">
                  <a16:creationId xmlns:a16="http://schemas.microsoft.com/office/drawing/2014/main" id="{2E4BBEA2-C021-4DCA-AECA-4A304E8821B9}"/>
                </a:ext>
              </a:extLst>
            </p:cNvPr>
            <p:cNvSpPr/>
            <p:nvPr/>
          </p:nvSpPr>
          <p:spPr>
            <a:xfrm>
              <a:off x="2472472" y="1830327"/>
              <a:ext cx="1177872" cy="1080120"/>
            </a:xfrm>
            <a:prstGeom prst="ellipse">
              <a:avLst/>
            </a:prstGeom>
            <a:solidFill>
              <a:srgbClr val="C000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KNCV</a:t>
              </a:r>
            </a:p>
          </p:txBody>
        </p:sp>
        <p:sp>
          <p:nvSpPr>
            <p:cNvPr id="12" name="Oval 14">
              <a:extLst>
                <a:ext uri="{FF2B5EF4-FFF2-40B4-BE49-F238E27FC236}">
                  <a16:creationId xmlns:a16="http://schemas.microsoft.com/office/drawing/2014/main" id="{A5ED879D-E360-41BA-ACC4-6FF6E059D626}"/>
                </a:ext>
              </a:extLst>
            </p:cNvPr>
            <p:cNvSpPr/>
            <p:nvPr/>
          </p:nvSpPr>
          <p:spPr>
            <a:xfrm>
              <a:off x="2472472" y="3569740"/>
              <a:ext cx="1177872" cy="1080120"/>
            </a:xfrm>
            <a:prstGeom prst="ellipse">
              <a:avLst/>
            </a:prstGeom>
            <a:solidFill>
              <a:schemeClr val="tx2"/>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AFEW KZ</a:t>
              </a:r>
            </a:p>
          </p:txBody>
        </p:sp>
        <p:sp>
          <p:nvSpPr>
            <p:cNvPr id="13" name="Plus Sign 7">
              <a:extLst>
                <a:ext uri="{FF2B5EF4-FFF2-40B4-BE49-F238E27FC236}">
                  <a16:creationId xmlns:a16="http://schemas.microsoft.com/office/drawing/2014/main" id="{A375EF51-547E-47A8-9BD3-1A53907795BF}"/>
                </a:ext>
              </a:extLst>
            </p:cNvPr>
            <p:cNvSpPr/>
            <p:nvPr/>
          </p:nvSpPr>
          <p:spPr>
            <a:xfrm>
              <a:off x="2867254" y="3057633"/>
              <a:ext cx="388309" cy="363654"/>
            </a:xfrm>
            <a:prstGeom prst="mathPlus">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5">
              <a:extLst>
                <a:ext uri="{FF2B5EF4-FFF2-40B4-BE49-F238E27FC236}">
                  <a16:creationId xmlns:a16="http://schemas.microsoft.com/office/drawing/2014/main" id="{20DE1E3B-9360-4FE9-8AFF-2F889C9BA729}"/>
                </a:ext>
              </a:extLst>
            </p:cNvPr>
            <p:cNvSpPr/>
            <p:nvPr/>
          </p:nvSpPr>
          <p:spPr>
            <a:xfrm>
              <a:off x="3726029" y="2232339"/>
              <a:ext cx="2243382" cy="1877461"/>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2">
                      <a:lumMod val="75000"/>
                    </a:schemeClr>
                  </a:solidFill>
                </a:rPr>
                <a:t>Партнеры:</a:t>
              </a:r>
              <a:endParaRPr lang="en-US" b="1" dirty="0">
                <a:solidFill>
                  <a:schemeClr val="tx2">
                    <a:lumMod val="75000"/>
                  </a:schemeClr>
                </a:solidFill>
              </a:endParaRPr>
            </a:p>
            <a:p>
              <a:pPr algn="ctr"/>
              <a:r>
                <a:rPr lang="ru-RU" dirty="0">
                  <a:solidFill>
                    <a:srgbClr val="FF0000"/>
                  </a:solidFill>
                </a:rPr>
                <a:t>УЗ, ТБ и ВИЧ/СПИД</a:t>
              </a:r>
              <a:r>
                <a:rPr lang="en-US" dirty="0">
                  <a:solidFill>
                    <a:srgbClr val="FF0000"/>
                  </a:solidFill>
                </a:rPr>
                <a:t> </a:t>
              </a:r>
              <a:r>
                <a:rPr lang="ru-RU" dirty="0">
                  <a:solidFill>
                    <a:srgbClr val="FF0000"/>
                  </a:solidFill>
                </a:rPr>
                <a:t>службы, местные и международные НПО</a:t>
              </a:r>
              <a:endParaRPr lang="en-US" sz="1400" dirty="0">
                <a:solidFill>
                  <a:srgbClr val="FF0000"/>
                </a:solidFill>
              </a:endParaRPr>
            </a:p>
          </p:txBody>
        </p:sp>
        <p:sp>
          <p:nvSpPr>
            <p:cNvPr id="15" name="Стрелка: штриховая вправо 10">
              <a:extLst>
                <a:ext uri="{FF2B5EF4-FFF2-40B4-BE49-F238E27FC236}">
                  <a16:creationId xmlns:a16="http://schemas.microsoft.com/office/drawing/2014/main" id="{42E31167-49E1-4258-9A24-600EE7D8C9F8}"/>
                </a:ext>
              </a:extLst>
            </p:cNvPr>
            <p:cNvSpPr/>
            <p:nvPr/>
          </p:nvSpPr>
          <p:spPr>
            <a:xfrm>
              <a:off x="3308379" y="3064945"/>
              <a:ext cx="368335" cy="356342"/>
            </a:xfrm>
            <a:prstGeom prst="striped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Arrow: Right 19">
              <a:extLst>
                <a:ext uri="{FF2B5EF4-FFF2-40B4-BE49-F238E27FC236}">
                  <a16:creationId xmlns:a16="http://schemas.microsoft.com/office/drawing/2014/main" id="{9B0C6C56-60B6-4CCD-976C-AA6AEBB21DEC}"/>
                </a:ext>
              </a:extLst>
            </p:cNvPr>
            <p:cNvSpPr/>
            <p:nvPr/>
          </p:nvSpPr>
          <p:spPr>
            <a:xfrm>
              <a:off x="178883" y="3421286"/>
              <a:ext cx="2197860" cy="1094507"/>
            </a:xfrm>
            <a:prstGeom prst="rightArrow">
              <a:avLst/>
            </a:prstGeom>
            <a:solidFill>
              <a:schemeClr val="tx2"/>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t>Опыт в работе с НПО и людьми, затронутыми ВИЧ и ТБ</a:t>
              </a:r>
              <a:endParaRPr lang="en-US" sz="1400" dirty="0"/>
            </a:p>
          </p:txBody>
        </p:sp>
        <p:sp>
          <p:nvSpPr>
            <p:cNvPr id="17" name="Arrow: Right 20">
              <a:extLst>
                <a:ext uri="{FF2B5EF4-FFF2-40B4-BE49-F238E27FC236}">
                  <a16:creationId xmlns:a16="http://schemas.microsoft.com/office/drawing/2014/main" id="{A5973D26-515B-473A-8566-9C2A3E1BFC70}"/>
                </a:ext>
              </a:extLst>
            </p:cNvPr>
            <p:cNvSpPr/>
            <p:nvPr/>
          </p:nvSpPr>
          <p:spPr>
            <a:xfrm>
              <a:off x="178883" y="1864842"/>
              <a:ext cx="2197860" cy="958713"/>
            </a:xfrm>
            <a:prstGeom prst="rightArrow">
              <a:avLst/>
            </a:prstGeom>
            <a:solidFill>
              <a:srgbClr val="C000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t>Технический опыт и знания в области ТБ</a:t>
              </a:r>
              <a:r>
                <a:rPr lang="en-US" sz="1400" dirty="0"/>
                <a:t> </a:t>
              </a:r>
            </a:p>
          </p:txBody>
        </p:sp>
      </p:grpSp>
      <p:pic>
        <p:nvPicPr>
          <p:cNvPr id="18" name="Рисунок 17" descr="C:\Users\Tatyana\AppData\Local\Microsoft\Windows\INetCache\Content.Word\LOGO NEW CURVES (002).png">
            <a:extLst>
              <a:ext uri="{FF2B5EF4-FFF2-40B4-BE49-F238E27FC236}">
                <a16:creationId xmlns:a16="http://schemas.microsoft.com/office/drawing/2014/main" id="{4D48DFBB-C6BD-4079-806E-CAA8A512AA7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2" y="86152"/>
            <a:ext cx="1824603" cy="750560"/>
          </a:xfrm>
          <a:prstGeom prst="rect">
            <a:avLst/>
          </a:prstGeom>
          <a:noFill/>
          <a:ln>
            <a:noFill/>
          </a:ln>
        </p:spPr>
      </p:pic>
    </p:spTree>
    <p:extLst>
      <p:ext uri="{BB962C8B-B14F-4D97-AF65-F5344CB8AC3E}">
        <p14:creationId xmlns:p14="http://schemas.microsoft.com/office/powerpoint/2010/main" val="307795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a:extLst>
              <a:ext uri="{FF2B5EF4-FFF2-40B4-BE49-F238E27FC236}">
                <a16:creationId xmlns:a16="http://schemas.microsoft.com/office/drawing/2014/main" id="{C3EE2E6A-EF02-4DD8-A05B-CC3F35CD9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7" y="149969"/>
            <a:ext cx="2113977" cy="75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itle 1">
            <a:extLst>
              <a:ext uri="{FF2B5EF4-FFF2-40B4-BE49-F238E27FC236}">
                <a16:creationId xmlns:a16="http://schemas.microsoft.com/office/drawing/2014/main" id="{4080FEAF-254E-4221-8ACB-B0EFDAB048BC}"/>
              </a:ext>
            </a:extLst>
          </p:cNvPr>
          <p:cNvSpPr txBox="1">
            <a:spLocks/>
          </p:cNvSpPr>
          <p:nvPr/>
        </p:nvSpPr>
        <p:spPr bwMode="auto">
          <a:xfrm>
            <a:off x="326975" y="732582"/>
            <a:ext cx="7775575" cy="60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400" b="1" kern="1200">
                <a:solidFill>
                  <a:srgbClr val="FF0000"/>
                </a:solidFill>
                <a:latin typeface="Georgia" pitchFamily="18" charset="0"/>
                <a:ea typeface="+mj-ea"/>
                <a:cs typeface="+mj-cs"/>
              </a:defRPr>
            </a:lvl1pPr>
            <a:lvl2pPr algn="l" rtl="0" eaLnBrk="0" fontAlgn="base" hangingPunct="0">
              <a:spcBef>
                <a:spcPct val="0"/>
              </a:spcBef>
              <a:spcAft>
                <a:spcPct val="0"/>
              </a:spcAft>
              <a:defRPr sz="4400" b="1">
                <a:solidFill>
                  <a:srgbClr val="FF0000"/>
                </a:solidFill>
                <a:latin typeface="Georgia" panose="02040502050405020303" pitchFamily="18" charset="0"/>
              </a:defRPr>
            </a:lvl2pPr>
            <a:lvl3pPr algn="l" rtl="0" eaLnBrk="0" fontAlgn="base" hangingPunct="0">
              <a:spcBef>
                <a:spcPct val="0"/>
              </a:spcBef>
              <a:spcAft>
                <a:spcPct val="0"/>
              </a:spcAft>
              <a:defRPr sz="4400" b="1">
                <a:solidFill>
                  <a:srgbClr val="FF0000"/>
                </a:solidFill>
                <a:latin typeface="Georgia" panose="02040502050405020303" pitchFamily="18" charset="0"/>
              </a:defRPr>
            </a:lvl3pPr>
            <a:lvl4pPr algn="l" rtl="0" eaLnBrk="0" fontAlgn="base" hangingPunct="0">
              <a:spcBef>
                <a:spcPct val="0"/>
              </a:spcBef>
              <a:spcAft>
                <a:spcPct val="0"/>
              </a:spcAft>
              <a:defRPr sz="4400" b="1">
                <a:solidFill>
                  <a:srgbClr val="FF0000"/>
                </a:solidFill>
                <a:latin typeface="Georgia" panose="02040502050405020303" pitchFamily="18" charset="0"/>
              </a:defRPr>
            </a:lvl4pPr>
            <a:lvl5pPr algn="l" rtl="0" eaLnBrk="0" fontAlgn="base" hangingPunct="0">
              <a:spcBef>
                <a:spcPct val="0"/>
              </a:spcBef>
              <a:spcAft>
                <a:spcPct val="0"/>
              </a:spcAft>
              <a:defRPr sz="4400" b="1">
                <a:solidFill>
                  <a:srgbClr val="FF0000"/>
                </a:solidFill>
                <a:latin typeface="Georgia" panose="02040502050405020303" pitchFamily="18" charset="0"/>
              </a:defRPr>
            </a:lvl5pPr>
            <a:lvl6pPr marL="457200" algn="l" rtl="0" fontAlgn="base">
              <a:spcBef>
                <a:spcPct val="0"/>
              </a:spcBef>
              <a:spcAft>
                <a:spcPct val="0"/>
              </a:spcAft>
              <a:defRPr sz="4400" b="1">
                <a:solidFill>
                  <a:srgbClr val="FF0000"/>
                </a:solidFill>
                <a:latin typeface="Georgia" panose="02040502050405020303" pitchFamily="18" charset="0"/>
              </a:defRPr>
            </a:lvl6pPr>
            <a:lvl7pPr marL="914400" algn="l" rtl="0" fontAlgn="base">
              <a:spcBef>
                <a:spcPct val="0"/>
              </a:spcBef>
              <a:spcAft>
                <a:spcPct val="0"/>
              </a:spcAft>
              <a:defRPr sz="4400" b="1">
                <a:solidFill>
                  <a:srgbClr val="FF0000"/>
                </a:solidFill>
                <a:latin typeface="Georgia" panose="02040502050405020303" pitchFamily="18" charset="0"/>
              </a:defRPr>
            </a:lvl7pPr>
            <a:lvl8pPr marL="1371600" algn="l" rtl="0" fontAlgn="base">
              <a:spcBef>
                <a:spcPct val="0"/>
              </a:spcBef>
              <a:spcAft>
                <a:spcPct val="0"/>
              </a:spcAft>
              <a:defRPr sz="4400" b="1">
                <a:solidFill>
                  <a:srgbClr val="FF0000"/>
                </a:solidFill>
                <a:latin typeface="Georgia" panose="02040502050405020303" pitchFamily="18" charset="0"/>
              </a:defRPr>
            </a:lvl8pPr>
            <a:lvl9pPr marL="1828800" algn="l" rtl="0" fontAlgn="base">
              <a:spcBef>
                <a:spcPct val="0"/>
              </a:spcBef>
              <a:spcAft>
                <a:spcPct val="0"/>
              </a:spcAft>
              <a:defRPr sz="4400" b="1">
                <a:solidFill>
                  <a:srgbClr val="FF0000"/>
                </a:solidFill>
                <a:latin typeface="Georgia" panose="02040502050405020303" pitchFamily="18" charset="0"/>
              </a:defRPr>
            </a:lvl9pPr>
          </a:lstStyle>
          <a:p>
            <a:pPr eaLnBrk="1" hangingPunct="1"/>
            <a:r>
              <a:rPr lang="ru-RU" altLang="ru-RU" sz="3800" dirty="0">
                <a:latin typeface="Calibri" panose="020F0502020204030204" pitchFamily="34" charset="0"/>
              </a:rPr>
              <a:t>Цель проекта</a:t>
            </a:r>
            <a:endParaRPr lang="en-US" altLang="ru-RU" sz="3800" dirty="0">
              <a:latin typeface="Calibri" panose="020F0502020204030204" pitchFamily="34" charset="0"/>
            </a:endParaRPr>
          </a:p>
        </p:txBody>
      </p:sp>
      <p:graphicFrame>
        <p:nvGraphicFramePr>
          <p:cNvPr id="19" name="Схема 18">
            <a:extLst>
              <a:ext uri="{FF2B5EF4-FFF2-40B4-BE49-F238E27FC236}">
                <a16:creationId xmlns:a16="http://schemas.microsoft.com/office/drawing/2014/main" id="{E44D9D5C-0F87-4301-94D0-E1D355871199}"/>
              </a:ext>
            </a:extLst>
          </p:cNvPr>
          <p:cNvGraphicFramePr/>
          <p:nvPr>
            <p:extLst>
              <p:ext uri="{D42A27DB-BD31-4B8C-83A1-F6EECF244321}">
                <p14:modId xmlns:p14="http://schemas.microsoft.com/office/powerpoint/2010/main" val="1278416704"/>
              </p:ext>
            </p:extLst>
          </p:nvPr>
        </p:nvGraphicFramePr>
        <p:xfrm>
          <a:off x="539552" y="1628800"/>
          <a:ext cx="7704856" cy="38697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 name="Down Arrow 2">
            <a:extLst>
              <a:ext uri="{FF2B5EF4-FFF2-40B4-BE49-F238E27FC236}">
                <a16:creationId xmlns:a16="http://schemas.microsoft.com/office/drawing/2014/main" id="{A8A7C985-B40E-47FD-AA98-C5BEE1CB4829}"/>
              </a:ext>
            </a:extLst>
          </p:cNvPr>
          <p:cNvSpPr/>
          <p:nvPr/>
        </p:nvSpPr>
        <p:spPr>
          <a:xfrm>
            <a:off x="4214762" y="4407255"/>
            <a:ext cx="576263" cy="845425"/>
          </a:xfrm>
          <a:prstGeom prst="downArrow">
            <a:avLst>
              <a:gd name="adj1" fmla="val 50000"/>
              <a:gd name="adj2" fmla="val 50000"/>
            </a:avLst>
          </a:prstGeom>
          <a:solidFill>
            <a:srgbClr val="FF0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4" name="Прямоугольник 23">
            <a:extLst>
              <a:ext uri="{FF2B5EF4-FFF2-40B4-BE49-F238E27FC236}">
                <a16:creationId xmlns:a16="http://schemas.microsoft.com/office/drawing/2014/main" id="{271E1C03-834E-46A5-A207-52C664FDD73C}"/>
              </a:ext>
            </a:extLst>
          </p:cNvPr>
          <p:cNvSpPr/>
          <p:nvPr/>
        </p:nvSpPr>
        <p:spPr>
          <a:xfrm>
            <a:off x="2216893" y="5288340"/>
            <a:ext cx="4572000" cy="1569660"/>
          </a:xfrm>
          <a:prstGeom prst="rect">
            <a:avLst/>
          </a:prstGeom>
          <a:solidFill>
            <a:srgbClr val="FF9966"/>
          </a:solidFill>
          <a:ln>
            <a:solidFill>
              <a:srgbClr val="C00000"/>
            </a:solidFill>
          </a:ln>
        </p:spPr>
        <p:txBody>
          <a:bodyPr>
            <a:spAutoFit/>
          </a:bodyPr>
          <a:lstStyle/>
          <a:p>
            <a:pPr algn="ctr" fontAlgn="base">
              <a:spcBef>
                <a:spcPct val="20000"/>
              </a:spcBef>
              <a:spcAft>
                <a:spcPct val="0"/>
              </a:spcAft>
              <a:defRPr/>
            </a:pPr>
            <a:r>
              <a:rPr lang="ru-RU" altLang="ru-RU" sz="3200" b="1" dirty="0">
                <a:solidFill>
                  <a:prstClr val="black"/>
                </a:solidFill>
                <a:effectLst>
                  <a:outerShdw blurRad="38100" dist="38100" dir="2700000" algn="tl">
                    <a:srgbClr val="000000">
                      <a:alpha val="43137"/>
                    </a:srgbClr>
                  </a:outerShdw>
                </a:effectLst>
                <a:ea typeface="Verdana" pitchFamily="34" charset="0"/>
                <a:cs typeface="Arial" panose="020B0604020202020204" pitchFamily="34" charset="0"/>
              </a:rPr>
              <a:t>Улучшение доступа к качественным  услугам по ТБ и ВИЧ</a:t>
            </a:r>
          </a:p>
        </p:txBody>
      </p:sp>
      <p:pic>
        <p:nvPicPr>
          <p:cNvPr id="8" name="Рисунок 7" descr="C:\Users\Tatyana\AppData\Local\Microsoft\Windows\INetCache\Content.Word\LOGO NEW CURVES (002).png">
            <a:extLst>
              <a:ext uri="{FF2B5EF4-FFF2-40B4-BE49-F238E27FC236}">
                <a16:creationId xmlns:a16="http://schemas.microsoft.com/office/drawing/2014/main" id="{BC407D09-36BD-4F49-8D07-4289400EE99A}"/>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88224" y="121334"/>
            <a:ext cx="1896611" cy="787385"/>
          </a:xfrm>
          <a:prstGeom prst="rect">
            <a:avLst/>
          </a:prstGeom>
          <a:noFill/>
          <a:ln>
            <a:noFill/>
          </a:ln>
        </p:spPr>
      </p:pic>
    </p:spTree>
    <p:extLst>
      <p:ext uri="{BB962C8B-B14F-4D97-AF65-F5344CB8AC3E}">
        <p14:creationId xmlns:p14="http://schemas.microsoft.com/office/powerpoint/2010/main" val="237675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7" y="149969"/>
            <a:ext cx="2113977" cy="75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Подзаголовок 3"/>
          <p:cNvSpPr txBox="1">
            <a:spLocks/>
          </p:cNvSpPr>
          <p:nvPr/>
        </p:nvSpPr>
        <p:spPr>
          <a:xfrm>
            <a:off x="1043608" y="1556792"/>
            <a:ext cx="7200800" cy="410445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ru-RU" dirty="0">
              <a:solidFill>
                <a:schemeClr val="tx1"/>
              </a:solidFill>
            </a:endParaRPr>
          </a:p>
        </p:txBody>
      </p:sp>
      <p:sp>
        <p:nvSpPr>
          <p:cNvPr id="10" name="Прямоугольник 9">
            <a:extLst>
              <a:ext uri="{FF2B5EF4-FFF2-40B4-BE49-F238E27FC236}">
                <a16:creationId xmlns:a16="http://schemas.microsoft.com/office/drawing/2014/main" id="{7C657A99-B94C-4333-8F87-BD7AC973AD2A}"/>
              </a:ext>
            </a:extLst>
          </p:cNvPr>
          <p:cNvSpPr/>
          <p:nvPr/>
        </p:nvSpPr>
        <p:spPr>
          <a:xfrm>
            <a:off x="2411739" y="5806654"/>
            <a:ext cx="4793720" cy="785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accent2">
                    <a:lumMod val="75000"/>
                  </a:schemeClr>
                </a:solidFill>
              </a:rPr>
              <a:t>Улучшение профилактики и лечения ТБ/ ВИЧ</a:t>
            </a:r>
            <a:endParaRPr lang="en-US" altLang="en-US" b="1" dirty="0">
              <a:solidFill>
                <a:schemeClr val="accent2">
                  <a:lumMod val="75000"/>
                </a:schemeClr>
              </a:solidFill>
            </a:endParaRPr>
          </a:p>
        </p:txBody>
      </p:sp>
      <p:sp>
        <p:nvSpPr>
          <p:cNvPr id="11" name="Стрелка: штриховая вправо 10">
            <a:extLst>
              <a:ext uri="{FF2B5EF4-FFF2-40B4-BE49-F238E27FC236}">
                <a16:creationId xmlns:a16="http://schemas.microsoft.com/office/drawing/2014/main" id="{8B1EB62B-88AB-43FF-983A-AAE74C1AB413}"/>
              </a:ext>
            </a:extLst>
          </p:cNvPr>
          <p:cNvSpPr/>
          <p:nvPr/>
        </p:nvSpPr>
        <p:spPr>
          <a:xfrm>
            <a:off x="4060955" y="3048679"/>
            <a:ext cx="1225589" cy="745643"/>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3" name="Подзаголовок 1">
            <a:extLst>
              <a:ext uri="{FF2B5EF4-FFF2-40B4-BE49-F238E27FC236}">
                <a16:creationId xmlns:a16="http://schemas.microsoft.com/office/drawing/2014/main" id="{F8CD782E-41E2-4A7A-BBC3-3C43B870B95C}"/>
              </a:ext>
            </a:extLst>
          </p:cNvPr>
          <p:cNvSpPr txBox="1">
            <a:spLocks/>
          </p:cNvSpPr>
          <p:nvPr/>
        </p:nvSpPr>
        <p:spPr>
          <a:xfrm>
            <a:off x="241301" y="807554"/>
            <a:ext cx="8352928" cy="5731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defRPr/>
            </a:pPr>
            <a:r>
              <a:rPr lang="ru-RU" altLang="ru-RU" sz="3600" b="1" dirty="0">
                <a:solidFill>
                  <a:srgbClr val="FF0000"/>
                </a:solidFill>
              </a:rPr>
              <a:t>Ситуация до и цель проекта</a:t>
            </a:r>
            <a:r>
              <a:rPr lang="en-US" altLang="ru-RU" sz="3600" b="1" dirty="0">
                <a:solidFill>
                  <a:srgbClr val="FF0000"/>
                </a:solidFill>
              </a:rPr>
              <a:t> </a:t>
            </a:r>
          </a:p>
        </p:txBody>
      </p:sp>
      <p:sp>
        <p:nvSpPr>
          <p:cNvPr id="2" name="Равнобедренный треугольник 1">
            <a:extLst>
              <a:ext uri="{FF2B5EF4-FFF2-40B4-BE49-F238E27FC236}">
                <a16:creationId xmlns:a16="http://schemas.microsoft.com/office/drawing/2014/main" id="{39EAE30C-1E6A-4343-875E-012FB5BB1AE7}"/>
              </a:ext>
            </a:extLst>
          </p:cNvPr>
          <p:cNvSpPr/>
          <p:nvPr/>
        </p:nvSpPr>
        <p:spPr>
          <a:xfrm>
            <a:off x="343656" y="1513382"/>
            <a:ext cx="4050924" cy="37735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a:extLst>
              <a:ext uri="{FF2B5EF4-FFF2-40B4-BE49-F238E27FC236}">
                <a16:creationId xmlns:a16="http://schemas.microsoft.com/office/drawing/2014/main" id="{5EA7ED1E-3FC5-47E9-AFFB-CD66FCB0C20C}"/>
              </a:ext>
            </a:extLst>
          </p:cNvPr>
          <p:cNvPicPr>
            <a:picLocks noChangeAspect="1"/>
          </p:cNvPicPr>
          <p:nvPr/>
        </p:nvPicPr>
        <p:blipFill>
          <a:blip r:embed="rId4"/>
          <a:stretch>
            <a:fillRect/>
          </a:stretch>
        </p:blipFill>
        <p:spPr>
          <a:xfrm>
            <a:off x="2030089" y="2157954"/>
            <a:ext cx="697773" cy="541298"/>
          </a:xfrm>
          <a:prstGeom prst="rect">
            <a:avLst/>
          </a:prstGeom>
        </p:spPr>
      </p:pic>
      <p:pic>
        <p:nvPicPr>
          <p:cNvPr id="7" name="Рисунок 6">
            <a:extLst>
              <a:ext uri="{FF2B5EF4-FFF2-40B4-BE49-F238E27FC236}">
                <a16:creationId xmlns:a16="http://schemas.microsoft.com/office/drawing/2014/main" id="{97A1FBBE-9E83-4C2D-90EB-F215895C07F5}"/>
              </a:ext>
            </a:extLst>
          </p:cNvPr>
          <p:cNvPicPr>
            <a:picLocks noChangeAspect="1"/>
          </p:cNvPicPr>
          <p:nvPr/>
        </p:nvPicPr>
        <p:blipFill>
          <a:blip r:embed="rId5"/>
          <a:stretch>
            <a:fillRect/>
          </a:stretch>
        </p:blipFill>
        <p:spPr>
          <a:xfrm>
            <a:off x="2483123" y="3440718"/>
            <a:ext cx="783175" cy="632368"/>
          </a:xfrm>
          <a:prstGeom prst="rect">
            <a:avLst/>
          </a:prstGeom>
        </p:spPr>
      </p:pic>
      <p:sp>
        <p:nvSpPr>
          <p:cNvPr id="9" name="Прямоугольник 8">
            <a:extLst>
              <a:ext uri="{FF2B5EF4-FFF2-40B4-BE49-F238E27FC236}">
                <a16:creationId xmlns:a16="http://schemas.microsoft.com/office/drawing/2014/main" id="{9D7A1326-E5DE-4A5B-BF13-691A678F158C}"/>
              </a:ext>
            </a:extLst>
          </p:cNvPr>
          <p:cNvSpPr/>
          <p:nvPr/>
        </p:nvSpPr>
        <p:spPr>
          <a:xfrm rot="10800000" flipV="1">
            <a:off x="2411739" y="4081990"/>
            <a:ext cx="934119" cy="19559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solidFill>
                  <a:schemeClr val="bg1"/>
                </a:solidFill>
              </a:rPr>
              <a:t>пациент</a:t>
            </a:r>
          </a:p>
        </p:txBody>
      </p:sp>
      <p:sp>
        <p:nvSpPr>
          <p:cNvPr id="18" name="Прямоугольник: скругленные углы 17">
            <a:extLst>
              <a:ext uri="{FF2B5EF4-FFF2-40B4-BE49-F238E27FC236}">
                <a16:creationId xmlns:a16="http://schemas.microsoft.com/office/drawing/2014/main" id="{5E146C4C-7350-4D8F-ABFE-050D5F9530A9}"/>
              </a:ext>
            </a:extLst>
          </p:cNvPr>
          <p:cNvSpPr/>
          <p:nvPr/>
        </p:nvSpPr>
        <p:spPr>
          <a:xfrm>
            <a:off x="592775" y="5084176"/>
            <a:ext cx="1316777" cy="1312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t>Частный сектор</a:t>
            </a:r>
          </a:p>
        </p:txBody>
      </p:sp>
      <p:sp>
        <p:nvSpPr>
          <p:cNvPr id="21" name="Прямоугольник: скругленные углы 20">
            <a:extLst>
              <a:ext uri="{FF2B5EF4-FFF2-40B4-BE49-F238E27FC236}">
                <a16:creationId xmlns:a16="http://schemas.microsoft.com/office/drawing/2014/main" id="{47E2F011-E490-4F66-AE15-439E41C1C39A}"/>
              </a:ext>
            </a:extLst>
          </p:cNvPr>
          <p:cNvSpPr/>
          <p:nvPr/>
        </p:nvSpPr>
        <p:spPr>
          <a:xfrm>
            <a:off x="2589929" y="5035716"/>
            <a:ext cx="1559946" cy="2054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lang="ru-RU" sz="1000" b="1" dirty="0">
                <a:solidFill>
                  <a:schemeClr val="bg1"/>
                </a:solidFill>
              </a:rPr>
              <a:t>Гражданское общество</a:t>
            </a:r>
          </a:p>
        </p:txBody>
      </p:sp>
      <p:cxnSp>
        <p:nvCxnSpPr>
          <p:cNvPr id="19" name="Прямая со стрелкой 18">
            <a:extLst>
              <a:ext uri="{FF2B5EF4-FFF2-40B4-BE49-F238E27FC236}">
                <a16:creationId xmlns:a16="http://schemas.microsoft.com/office/drawing/2014/main" id="{3103ABBA-26B8-44E9-96B5-8AF1FE66E3D1}"/>
              </a:ext>
            </a:extLst>
          </p:cNvPr>
          <p:cNvCxnSpPr/>
          <p:nvPr/>
        </p:nvCxnSpPr>
        <p:spPr>
          <a:xfrm>
            <a:off x="3035992" y="4077072"/>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25" name="Рисунок 1024">
            <a:extLst>
              <a:ext uri="{FF2B5EF4-FFF2-40B4-BE49-F238E27FC236}">
                <a16:creationId xmlns:a16="http://schemas.microsoft.com/office/drawing/2014/main" id="{A10CEE89-D95F-48D0-970B-4EFBC799D04B}"/>
              </a:ext>
            </a:extLst>
          </p:cNvPr>
          <p:cNvPicPr>
            <a:picLocks noChangeAspect="1"/>
          </p:cNvPicPr>
          <p:nvPr/>
        </p:nvPicPr>
        <p:blipFill>
          <a:blip r:embed="rId6"/>
          <a:stretch>
            <a:fillRect/>
          </a:stretch>
        </p:blipFill>
        <p:spPr>
          <a:xfrm>
            <a:off x="4910776" y="1569267"/>
            <a:ext cx="4072481" cy="3798137"/>
          </a:xfrm>
          <a:prstGeom prst="rect">
            <a:avLst/>
          </a:prstGeom>
        </p:spPr>
      </p:pic>
      <p:pic>
        <p:nvPicPr>
          <p:cNvPr id="1029" name="Рисунок 1028">
            <a:extLst>
              <a:ext uri="{FF2B5EF4-FFF2-40B4-BE49-F238E27FC236}">
                <a16:creationId xmlns:a16="http://schemas.microsoft.com/office/drawing/2014/main" id="{02A2CB36-B785-4B40-AE7D-DBD0A2C63A9D}"/>
              </a:ext>
            </a:extLst>
          </p:cNvPr>
          <p:cNvPicPr>
            <a:picLocks noChangeAspect="1"/>
          </p:cNvPicPr>
          <p:nvPr/>
        </p:nvPicPr>
        <p:blipFill>
          <a:blip r:embed="rId7"/>
          <a:stretch>
            <a:fillRect/>
          </a:stretch>
        </p:blipFill>
        <p:spPr>
          <a:xfrm>
            <a:off x="5397569" y="4633391"/>
            <a:ext cx="982012" cy="599874"/>
          </a:xfrm>
          <a:prstGeom prst="rect">
            <a:avLst/>
          </a:prstGeom>
        </p:spPr>
      </p:pic>
      <p:pic>
        <p:nvPicPr>
          <p:cNvPr id="1030" name="Рисунок 1029">
            <a:extLst>
              <a:ext uri="{FF2B5EF4-FFF2-40B4-BE49-F238E27FC236}">
                <a16:creationId xmlns:a16="http://schemas.microsoft.com/office/drawing/2014/main" id="{E998DD46-03CD-42C4-8122-DFD8F4575B03}"/>
              </a:ext>
            </a:extLst>
          </p:cNvPr>
          <p:cNvPicPr>
            <a:picLocks noChangeAspect="1"/>
          </p:cNvPicPr>
          <p:nvPr/>
        </p:nvPicPr>
        <p:blipFill>
          <a:blip r:embed="rId8"/>
          <a:stretch>
            <a:fillRect/>
          </a:stretch>
        </p:blipFill>
        <p:spPr>
          <a:xfrm>
            <a:off x="7718346" y="4595493"/>
            <a:ext cx="797882" cy="559358"/>
          </a:xfrm>
          <a:prstGeom prst="rect">
            <a:avLst/>
          </a:prstGeom>
        </p:spPr>
      </p:pic>
      <p:pic>
        <p:nvPicPr>
          <p:cNvPr id="1031" name="Рисунок 1030">
            <a:extLst>
              <a:ext uri="{FF2B5EF4-FFF2-40B4-BE49-F238E27FC236}">
                <a16:creationId xmlns:a16="http://schemas.microsoft.com/office/drawing/2014/main" id="{DC43554D-CF46-45ED-9BC4-E82ADD2CA932}"/>
              </a:ext>
            </a:extLst>
          </p:cNvPr>
          <p:cNvPicPr>
            <a:picLocks noChangeAspect="1"/>
          </p:cNvPicPr>
          <p:nvPr/>
        </p:nvPicPr>
        <p:blipFill>
          <a:blip r:embed="rId9"/>
          <a:stretch>
            <a:fillRect/>
          </a:stretch>
        </p:blipFill>
        <p:spPr>
          <a:xfrm>
            <a:off x="6530128" y="3582927"/>
            <a:ext cx="818809" cy="915991"/>
          </a:xfrm>
          <a:prstGeom prst="rect">
            <a:avLst/>
          </a:prstGeom>
        </p:spPr>
      </p:pic>
      <p:sp>
        <p:nvSpPr>
          <p:cNvPr id="38" name="Arrow: Up-Down 37">
            <a:extLst>
              <a:ext uri="{FF2B5EF4-FFF2-40B4-BE49-F238E27FC236}">
                <a16:creationId xmlns:a16="http://schemas.microsoft.com/office/drawing/2014/main" id="{E541CA3C-C84F-4E16-A651-511703C7C994}"/>
              </a:ext>
            </a:extLst>
          </p:cNvPr>
          <p:cNvSpPr/>
          <p:nvPr/>
        </p:nvSpPr>
        <p:spPr>
          <a:xfrm rot="19928938" flipH="1">
            <a:off x="8040406" y="1669755"/>
            <a:ext cx="100584" cy="3599393"/>
          </a:xfrm>
          <a:prstGeom prst="up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Up-Down 38">
            <a:extLst>
              <a:ext uri="{FF2B5EF4-FFF2-40B4-BE49-F238E27FC236}">
                <a16:creationId xmlns:a16="http://schemas.microsoft.com/office/drawing/2014/main" id="{20AAD7DB-727E-4D3C-B0F6-9BB960D98AA0}"/>
              </a:ext>
            </a:extLst>
          </p:cNvPr>
          <p:cNvSpPr/>
          <p:nvPr/>
        </p:nvSpPr>
        <p:spPr>
          <a:xfrm rot="1746687" flipH="1">
            <a:off x="5661834" y="1688061"/>
            <a:ext cx="100584" cy="3599393"/>
          </a:xfrm>
          <a:prstGeom prst="up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Up-Down 39">
            <a:extLst>
              <a:ext uri="{FF2B5EF4-FFF2-40B4-BE49-F238E27FC236}">
                <a16:creationId xmlns:a16="http://schemas.microsoft.com/office/drawing/2014/main" id="{0AF77129-06AC-48D0-89E7-4E55246AC89F}"/>
              </a:ext>
            </a:extLst>
          </p:cNvPr>
          <p:cNvSpPr/>
          <p:nvPr/>
        </p:nvSpPr>
        <p:spPr>
          <a:xfrm rot="16200000" flipH="1">
            <a:off x="6879172" y="3705322"/>
            <a:ext cx="100584" cy="3599393"/>
          </a:xfrm>
          <a:prstGeom prst="up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4CC6B972-4C33-40D0-A78A-B5AD05554B5E}"/>
              </a:ext>
            </a:extLst>
          </p:cNvPr>
          <p:cNvSpPr/>
          <p:nvPr/>
        </p:nvSpPr>
        <p:spPr>
          <a:xfrm rot="9085879" flipH="1">
            <a:off x="3517384" y="1616482"/>
            <a:ext cx="100584" cy="3617027"/>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Рисунок 1029">
            <a:extLst>
              <a:ext uri="{FF2B5EF4-FFF2-40B4-BE49-F238E27FC236}">
                <a16:creationId xmlns:a16="http://schemas.microsoft.com/office/drawing/2014/main" id="{D1B32AF7-4713-4F58-9885-8D02621B215B}"/>
              </a:ext>
            </a:extLst>
          </p:cNvPr>
          <p:cNvPicPr>
            <a:picLocks noChangeAspect="1"/>
          </p:cNvPicPr>
          <p:nvPr/>
        </p:nvPicPr>
        <p:blipFill>
          <a:blip r:embed="rId8"/>
          <a:stretch>
            <a:fillRect/>
          </a:stretch>
        </p:blipFill>
        <p:spPr>
          <a:xfrm>
            <a:off x="3094251" y="4479709"/>
            <a:ext cx="797882" cy="559358"/>
          </a:xfrm>
          <a:prstGeom prst="rect">
            <a:avLst/>
          </a:prstGeom>
        </p:spPr>
      </p:pic>
      <p:pic>
        <p:nvPicPr>
          <p:cNvPr id="43" name="Рисунок 1028">
            <a:extLst>
              <a:ext uri="{FF2B5EF4-FFF2-40B4-BE49-F238E27FC236}">
                <a16:creationId xmlns:a16="http://schemas.microsoft.com/office/drawing/2014/main" id="{039888AB-7996-476A-98C7-043AE71DA7EE}"/>
              </a:ext>
            </a:extLst>
          </p:cNvPr>
          <p:cNvPicPr>
            <a:picLocks noChangeAspect="1"/>
          </p:cNvPicPr>
          <p:nvPr/>
        </p:nvPicPr>
        <p:blipFill>
          <a:blip r:embed="rId7"/>
          <a:stretch>
            <a:fillRect/>
          </a:stretch>
        </p:blipFill>
        <p:spPr>
          <a:xfrm>
            <a:off x="793827" y="4459851"/>
            <a:ext cx="982012" cy="599874"/>
          </a:xfrm>
          <a:prstGeom prst="rect">
            <a:avLst/>
          </a:prstGeom>
        </p:spPr>
      </p:pic>
      <p:sp>
        <p:nvSpPr>
          <p:cNvPr id="45" name="Прямоугольник: скругленные углы 1041">
            <a:extLst>
              <a:ext uri="{FF2B5EF4-FFF2-40B4-BE49-F238E27FC236}">
                <a16:creationId xmlns:a16="http://schemas.microsoft.com/office/drawing/2014/main" id="{CBF82E14-7764-4623-9ABB-AC88A6C2CF06}"/>
              </a:ext>
            </a:extLst>
          </p:cNvPr>
          <p:cNvSpPr/>
          <p:nvPr/>
        </p:nvSpPr>
        <p:spPr>
          <a:xfrm>
            <a:off x="1787593" y="2855586"/>
            <a:ext cx="1184144" cy="45719"/>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t>Государственный сектор</a:t>
            </a:r>
          </a:p>
        </p:txBody>
      </p:sp>
      <p:pic>
        <p:nvPicPr>
          <p:cNvPr id="46" name="Рисунок 2">
            <a:extLst>
              <a:ext uri="{FF2B5EF4-FFF2-40B4-BE49-F238E27FC236}">
                <a16:creationId xmlns:a16="http://schemas.microsoft.com/office/drawing/2014/main" id="{9F775474-2DB7-4E32-864E-CEFC2565BC79}"/>
              </a:ext>
            </a:extLst>
          </p:cNvPr>
          <p:cNvPicPr>
            <a:picLocks noChangeAspect="1"/>
          </p:cNvPicPr>
          <p:nvPr/>
        </p:nvPicPr>
        <p:blipFill>
          <a:blip r:embed="rId4"/>
          <a:stretch>
            <a:fillRect/>
          </a:stretch>
        </p:blipFill>
        <p:spPr>
          <a:xfrm>
            <a:off x="6600224" y="2171731"/>
            <a:ext cx="697773" cy="541298"/>
          </a:xfrm>
          <a:prstGeom prst="rect">
            <a:avLst/>
          </a:prstGeom>
        </p:spPr>
      </p:pic>
      <p:sp>
        <p:nvSpPr>
          <p:cNvPr id="47" name="Прямоугольник: скругленные углы 1041">
            <a:extLst>
              <a:ext uri="{FF2B5EF4-FFF2-40B4-BE49-F238E27FC236}">
                <a16:creationId xmlns:a16="http://schemas.microsoft.com/office/drawing/2014/main" id="{68A88C8D-BDD5-4124-80C0-D32D17CCC66C}"/>
              </a:ext>
            </a:extLst>
          </p:cNvPr>
          <p:cNvSpPr/>
          <p:nvPr/>
        </p:nvSpPr>
        <p:spPr>
          <a:xfrm>
            <a:off x="6324766" y="2845008"/>
            <a:ext cx="1229531" cy="45719"/>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t>Государственный сектор</a:t>
            </a:r>
          </a:p>
        </p:txBody>
      </p:sp>
      <p:sp>
        <p:nvSpPr>
          <p:cNvPr id="49" name="Arrow: Down 48">
            <a:extLst>
              <a:ext uri="{FF2B5EF4-FFF2-40B4-BE49-F238E27FC236}">
                <a16:creationId xmlns:a16="http://schemas.microsoft.com/office/drawing/2014/main" id="{0EF2E9C1-D041-45AF-8AF3-1364969DA8EF}"/>
              </a:ext>
            </a:extLst>
          </p:cNvPr>
          <p:cNvSpPr/>
          <p:nvPr/>
        </p:nvSpPr>
        <p:spPr>
          <a:xfrm rot="19383820" flipH="1">
            <a:off x="3336050" y="4086906"/>
            <a:ext cx="59127" cy="425603"/>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Down 50">
            <a:extLst>
              <a:ext uri="{FF2B5EF4-FFF2-40B4-BE49-F238E27FC236}">
                <a16:creationId xmlns:a16="http://schemas.microsoft.com/office/drawing/2014/main" id="{E1A13E0A-3EC7-45EA-911E-2C0F46476717}"/>
              </a:ext>
            </a:extLst>
          </p:cNvPr>
          <p:cNvSpPr/>
          <p:nvPr/>
        </p:nvSpPr>
        <p:spPr>
          <a:xfrm rot="10800000" flipH="1">
            <a:off x="6821779" y="3015131"/>
            <a:ext cx="240793" cy="486502"/>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Down 51">
            <a:extLst>
              <a:ext uri="{FF2B5EF4-FFF2-40B4-BE49-F238E27FC236}">
                <a16:creationId xmlns:a16="http://schemas.microsoft.com/office/drawing/2014/main" id="{4F5D5FE8-AEF0-4708-B0A1-388B4571F5D7}"/>
              </a:ext>
            </a:extLst>
          </p:cNvPr>
          <p:cNvSpPr/>
          <p:nvPr/>
        </p:nvSpPr>
        <p:spPr>
          <a:xfrm rot="18992032" flipH="1">
            <a:off x="7522772" y="3996296"/>
            <a:ext cx="240793" cy="486502"/>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Arrow: Down 52">
            <a:extLst>
              <a:ext uri="{FF2B5EF4-FFF2-40B4-BE49-F238E27FC236}">
                <a16:creationId xmlns:a16="http://schemas.microsoft.com/office/drawing/2014/main" id="{EBEFC4CA-E919-47D6-B93C-1E3493EA9311}"/>
              </a:ext>
            </a:extLst>
          </p:cNvPr>
          <p:cNvSpPr/>
          <p:nvPr/>
        </p:nvSpPr>
        <p:spPr>
          <a:xfrm rot="2955112" flipH="1">
            <a:off x="6098780" y="4072283"/>
            <a:ext cx="240793" cy="486502"/>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3">
            <a:extLst>
              <a:ext uri="{FF2B5EF4-FFF2-40B4-BE49-F238E27FC236}">
                <a16:creationId xmlns:a16="http://schemas.microsoft.com/office/drawing/2014/main" id="{F01A3D54-530F-447B-AAF3-EA1409341093}"/>
              </a:ext>
            </a:extLst>
          </p:cNvPr>
          <p:cNvPicPr>
            <a:picLocks noChangeAspect="1"/>
          </p:cNvPicPr>
          <p:nvPr/>
        </p:nvPicPr>
        <p:blipFill>
          <a:blip r:embed="rId10"/>
          <a:stretch>
            <a:fillRect/>
          </a:stretch>
        </p:blipFill>
        <p:spPr>
          <a:xfrm rot="10800000">
            <a:off x="2342734" y="3080032"/>
            <a:ext cx="291882" cy="320137"/>
          </a:xfrm>
          <a:prstGeom prst="rect">
            <a:avLst/>
          </a:prstGeom>
        </p:spPr>
      </p:pic>
      <p:cxnSp>
        <p:nvCxnSpPr>
          <p:cNvPr id="6" name="Прямая соединительная линия 5">
            <a:extLst>
              <a:ext uri="{FF2B5EF4-FFF2-40B4-BE49-F238E27FC236}">
                <a16:creationId xmlns:a16="http://schemas.microsoft.com/office/drawing/2014/main" id="{68184A19-171A-4274-A132-5AD2CBDF5DE3}"/>
              </a:ext>
            </a:extLst>
          </p:cNvPr>
          <p:cNvCxnSpPr>
            <a:cxnSpLocks/>
          </p:cNvCxnSpPr>
          <p:nvPr/>
        </p:nvCxnSpPr>
        <p:spPr>
          <a:xfrm flipH="1">
            <a:off x="2188823" y="3829179"/>
            <a:ext cx="180843" cy="1891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a:extLst>
              <a:ext uri="{FF2B5EF4-FFF2-40B4-BE49-F238E27FC236}">
                <a16:creationId xmlns:a16="http://schemas.microsoft.com/office/drawing/2014/main" id="{6C253EDA-3655-4E09-A6A6-FB1BA3E1D94F}"/>
              </a:ext>
            </a:extLst>
          </p:cNvPr>
          <p:cNvCxnSpPr>
            <a:cxnSpLocks/>
          </p:cNvCxnSpPr>
          <p:nvPr/>
        </p:nvCxnSpPr>
        <p:spPr>
          <a:xfrm flipH="1">
            <a:off x="1992888" y="4077237"/>
            <a:ext cx="138931" cy="17672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id="{8B71638B-A035-4162-9C63-1ED711B421C0}"/>
              </a:ext>
            </a:extLst>
          </p:cNvPr>
          <p:cNvCxnSpPr/>
          <p:nvPr/>
        </p:nvCxnSpPr>
        <p:spPr>
          <a:xfrm flipH="1">
            <a:off x="1811524" y="4317000"/>
            <a:ext cx="124948" cy="12586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8" name="Прямоугольник: скругленные углы 20">
            <a:extLst>
              <a:ext uri="{FF2B5EF4-FFF2-40B4-BE49-F238E27FC236}">
                <a16:creationId xmlns:a16="http://schemas.microsoft.com/office/drawing/2014/main" id="{9B7ACC4C-6549-491A-916D-0B0AE20BA67B}"/>
              </a:ext>
            </a:extLst>
          </p:cNvPr>
          <p:cNvSpPr/>
          <p:nvPr/>
        </p:nvSpPr>
        <p:spPr>
          <a:xfrm>
            <a:off x="7257378" y="5180751"/>
            <a:ext cx="1596841" cy="1489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t>Гражданское общество</a:t>
            </a:r>
          </a:p>
        </p:txBody>
      </p:sp>
      <p:sp>
        <p:nvSpPr>
          <p:cNvPr id="50" name="Прямоугольник: скругленные углы 17">
            <a:extLst>
              <a:ext uri="{FF2B5EF4-FFF2-40B4-BE49-F238E27FC236}">
                <a16:creationId xmlns:a16="http://schemas.microsoft.com/office/drawing/2014/main" id="{26F441F9-C5BB-4686-ADA7-EBAA247881A6}"/>
              </a:ext>
            </a:extLst>
          </p:cNvPr>
          <p:cNvSpPr/>
          <p:nvPr/>
        </p:nvSpPr>
        <p:spPr>
          <a:xfrm>
            <a:off x="5228169" y="5236196"/>
            <a:ext cx="1316777" cy="1312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t>Частный сектор</a:t>
            </a:r>
          </a:p>
        </p:txBody>
      </p:sp>
      <p:pic>
        <p:nvPicPr>
          <p:cNvPr id="5" name="Рисунок 4">
            <a:extLst>
              <a:ext uri="{FF2B5EF4-FFF2-40B4-BE49-F238E27FC236}">
                <a16:creationId xmlns:a16="http://schemas.microsoft.com/office/drawing/2014/main" id="{A51F22CC-6FAD-4A69-9DD4-52CA9524DFC3}"/>
              </a:ext>
            </a:extLst>
          </p:cNvPr>
          <p:cNvPicPr>
            <a:picLocks noChangeAspect="1"/>
          </p:cNvPicPr>
          <p:nvPr/>
        </p:nvPicPr>
        <p:blipFill>
          <a:blip r:embed="rId11"/>
          <a:stretch>
            <a:fillRect/>
          </a:stretch>
        </p:blipFill>
        <p:spPr>
          <a:xfrm>
            <a:off x="6450885" y="4515673"/>
            <a:ext cx="957155" cy="274344"/>
          </a:xfrm>
          <a:prstGeom prst="rect">
            <a:avLst/>
          </a:prstGeom>
        </p:spPr>
      </p:pic>
      <p:pic>
        <p:nvPicPr>
          <p:cNvPr id="44" name="Рисунок 43" descr="C:\Users\Tatyana\AppData\Local\Microsoft\Windows\INetCache\Content.Word\LOGO NEW CURVES (002).png">
            <a:extLst>
              <a:ext uri="{FF2B5EF4-FFF2-40B4-BE49-F238E27FC236}">
                <a16:creationId xmlns:a16="http://schemas.microsoft.com/office/drawing/2014/main" id="{6234CF01-5571-48C0-A446-801151BBFFA4}"/>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31636" y="95134"/>
            <a:ext cx="1823491" cy="769457"/>
          </a:xfrm>
          <a:prstGeom prst="rect">
            <a:avLst/>
          </a:prstGeom>
          <a:noFill/>
          <a:ln>
            <a:noFill/>
          </a:ln>
        </p:spPr>
      </p:pic>
    </p:spTree>
    <p:extLst>
      <p:ext uri="{BB962C8B-B14F-4D97-AF65-F5344CB8AC3E}">
        <p14:creationId xmlns:p14="http://schemas.microsoft.com/office/powerpoint/2010/main" val="201948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a:extLst>
              <a:ext uri="{FF2B5EF4-FFF2-40B4-BE49-F238E27FC236}">
                <a16:creationId xmlns:a16="http://schemas.microsoft.com/office/drawing/2014/main" id="{709B938B-518C-4030-953E-21851268E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7" y="149969"/>
            <a:ext cx="2113977" cy="75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a:extLst>
              <a:ext uri="{FF2B5EF4-FFF2-40B4-BE49-F238E27FC236}">
                <a16:creationId xmlns:a16="http://schemas.microsoft.com/office/drawing/2014/main" id="{BFCFE9BA-0E5A-4266-87A1-B3080B4113AD}"/>
              </a:ext>
            </a:extLst>
          </p:cNvPr>
          <p:cNvSpPr txBox="1">
            <a:spLocks/>
          </p:cNvSpPr>
          <p:nvPr/>
        </p:nvSpPr>
        <p:spPr bwMode="auto">
          <a:xfrm>
            <a:off x="358775" y="763738"/>
            <a:ext cx="8785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40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Основные направления деятельности</a:t>
            </a:r>
            <a:endParaRPr kumimoji="0" lang="en-US" altLang="ru-RU" sz="40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p:txBody>
      </p:sp>
      <p:graphicFrame>
        <p:nvGraphicFramePr>
          <p:cNvPr id="9" name="Схема 8">
            <a:extLst>
              <a:ext uri="{FF2B5EF4-FFF2-40B4-BE49-F238E27FC236}">
                <a16:creationId xmlns:a16="http://schemas.microsoft.com/office/drawing/2014/main" id="{D574476F-CEA9-41F7-98AC-6650E9BECA08}"/>
              </a:ext>
            </a:extLst>
          </p:cNvPr>
          <p:cNvGraphicFramePr/>
          <p:nvPr>
            <p:extLst>
              <p:ext uri="{D42A27DB-BD31-4B8C-83A1-F6EECF244321}">
                <p14:modId xmlns:p14="http://schemas.microsoft.com/office/powerpoint/2010/main" val="1950558502"/>
              </p:ext>
            </p:extLst>
          </p:nvPr>
        </p:nvGraphicFramePr>
        <p:xfrm>
          <a:off x="971600" y="971033"/>
          <a:ext cx="7992888" cy="56167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Блок-схема: узел 10">
            <a:extLst>
              <a:ext uri="{FF2B5EF4-FFF2-40B4-BE49-F238E27FC236}">
                <a16:creationId xmlns:a16="http://schemas.microsoft.com/office/drawing/2014/main" id="{7DBE3988-0E11-4F62-8351-BF6389DFED4D}"/>
              </a:ext>
            </a:extLst>
          </p:cNvPr>
          <p:cNvSpPr/>
          <p:nvPr/>
        </p:nvSpPr>
        <p:spPr>
          <a:xfrm>
            <a:off x="535831" y="1691758"/>
            <a:ext cx="871538" cy="863600"/>
          </a:xfrm>
          <a:prstGeom prst="flowChartConnector">
            <a:avLst/>
          </a:prstGeom>
          <a:solidFill>
            <a:srgbClr val="99CC00"/>
          </a:solidFill>
          <a:ln w="25400" cap="flat" cmpd="sng" algn="ctr">
            <a:no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ru-RU" sz="2400" b="1" i="0" u="none" strike="noStrike" kern="0" cap="none" spc="0" normalizeH="0" baseline="0" noProof="0" dirty="0">
                <a:ln>
                  <a:noFill/>
                </a:ln>
                <a:solidFill>
                  <a:prstClr val="black"/>
                </a:solidFill>
                <a:effectLst/>
                <a:uLnTx/>
                <a:uFillTx/>
                <a:latin typeface="Calibri"/>
                <a:ea typeface="+mn-ea"/>
                <a:cs typeface="+mn-cs"/>
              </a:rPr>
              <a:t>1</a:t>
            </a:r>
          </a:p>
        </p:txBody>
      </p:sp>
      <p:sp>
        <p:nvSpPr>
          <p:cNvPr id="12" name="Блок-схема: узел 11">
            <a:extLst>
              <a:ext uri="{FF2B5EF4-FFF2-40B4-BE49-F238E27FC236}">
                <a16:creationId xmlns:a16="http://schemas.microsoft.com/office/drawing/2014/main" id="{FEE151A1-7D2A-43E4-A333-5D5380A4E393}"/>
              </a:ext>
            </a:extLst>
          </p:cNvPr>
          <p:cNvSpPr/>
          <p:nvPr/>
        </p:nvSpPr>
        <p:spPr>
          <a:xfrm>
            <a:off x="535831" y="3634858"/>
            <a:ext cx="863600" cy="865187"/>
          </a:xfrm>
          <a:prstGeom prst="flowChartConnector">
            <a:avLst/>
          </a:prstGeom>
          <a:solidFill>
            <a:srgbClr val="00CC99"/>
          </a:solidFill>
          <a:ln w="25400" cap="flat" cmpd="sng" algn="ctr">
            <a:no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ru-RU" sz="2400" b="1" i="0" u="none" strike="noStrike" kern="0" cap="none" spc="0" normalizeH="0" baseline="0" noProof="0" dirty="0">
                <a:ln>
                  <a:noFill/>
                </a:ln>
                <a:solidFill>
                  <a:prstClr val="black"/>
                </a:solidFill>
                <a:effectLst/>
                <a:uLnTx/>
                <a:uFillTx/>
                <a:latin typeface="Calibri"/>
                <a:ea typeface="+mn-ea"/>
                <a:cs typeface="+mn-cs"/>
              </a:rPr>
              <a:t>2</a:t>
            </a:r>
          </a:p>
        </p:txBody>
      </p:sp>
      <p:sp>
        <p:nvSpPr>
          <p:cNvPr id="13" name="Блок-схема: узел 12">
            <a:extLst>
              <a:ext uri="{FF2B5EF4-FFF2-40B4-BE49-F238E27FC236}">
                <a16:creationId xmlns:a16="http://schemas.microsoft.com/office/drawing/2014/main" id="{A7F7F4DB-B70E-4ACD-A42B-D46AA45F21FB}"/>
              </a:ext>
            </a:extLst>
          </p:cNvPr>
          <p:cNvSpPr/>
          <p:nvPr/>
        </p:nvSpPr>
        <p:spPr>
          <a:xfrm>
            <a:off x="535831" y="5579545"/>
            <a:ext cx="871538" cy="863600"/>
          </a:xfrm>
          <a:prstGeom prst="flowChartConnector">
            <a:avLst/>
          </a:prstGeom>
          <a:solidFill>
            <a:srgbClr val="6666FF"/>
          </a:solidFill>
          <a:ln w="25400" cap="flat" cmpd="sng" algn="ctr">
            <a:no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ru-RU" sz="2400" b="1" i="0" u="none" strike="noStrike" kern="0" cap="none" spc="0" normalizeH="0" baseline="0" noProof="0" dirty="0">
                <a:ln>
                  <a:noFill/>
                </a:ln>
                <a:solidFill>
                  <a:prstClr val="black"/>
                </a:solidFill>
                <a:effectLst/>
                <a:uLnTx/>
                <a:uFillTx/>
                <a:latin typeface="Calibri"/>
                <a:ea typeface="+mn-ea"/>
                <a:cs typeface="+mn-cs"/>
              </a:rPr>
              <a:t>3</a:t>
            </a:r>
          </a:p>
        </p:txBody>
      </p:sp>
      <p:pic>
        <p:nvPicPr>
          <p:cNvPr id="14" name="Рисунок 13" descr="C:\Users\Tatyana\AppData\Local\Microsoft\Windows\INetCache\Content.Word\LOGO NEW CURVES (002).png">
            <a:extLst>
              <a:ext uri="{FF2B5EF4-FFF2-40B4-BE49-F238E27FC236}">
                <a16:creationId xmlns:a16="http://schemas.microsoft.com/office/drawing/2014/main" id="{9B71C0CF-42DB-4233-BBBA-87192834BA66}"/>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60233" y="147738"/>
            <a:ext cx="1728192" cy="760982"/>
          </a:xfrm>
          <a:prstGeom prst="rect">
            <a:avLst/>
          </a:prstGeom>
          <a:noFill/>
          <a:ln>
            <a:noFill/>
          </a:ln>
        </p:spPr>
      </p:pic>
    </p:spTree>
    <p:extLst>
      <p:ext uri="{BB962C8B-B14F-4D97-AF65-F5344CB8AC3E}">
        <p14:creationId xmlns:p14="http://schemas.microsoft.com/office/powerpoint/2010/main" val="25743352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KNCV 'hand' with subtitle">
  <a:themeElements>
    <a:clrScheme name="KNCV">
      <a:dk1>
        <a:sysClr val="windowText" lastClr="000000"/>
      </a:dk1>
      <a:lt1>
        <a:sysClr val="window" lastClr="FFFFFF"/>
      </a:lt1>
      <a:dk2>
        <a:srgbClr val="E42518"/>
      </a:dk2>
      <a:lt2>
        <a:srgbClr val="EEECE1"/>
      </a:lt2>
      <a:accent1>
        <a:srgbClr val="E42518"/>
      </a:accent1>
      <a:accent2>
        <a:srgbClr val="7B0123"/>
      </a:accent2>
      <a:accent3>
        <a:srgbClr val="78AB74"/>
      </a:accent3>
      <a:accent4>
        <a:srgbClr val="5A5758"/>
      </a:accent4>
      <a:accent5>
        <a:srgbClr val="522A74"/>
      </a:accent5>
      <a:accent6>
        <a:srgbClr val="AE8141"/>
      </a:accent6>
      <a:hlink>
        <a:srgbClr val="E42518"/>
      </a:hlink>
      <a:folHlink>
        <a:srgbClr val="E42518"/>
      </a:folHlink>
    </a:clrScheme>
    <a:fontScheme name="KNCV">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chorCtr="0">
        <a:normAutofit/>
      </a:bodyPr>
      <a:lstStyle>
        <a:defPPr marL="0" marR="0" indent="0" algn="l" defTabSz="914400" rtl="0" eaLnBrk="1" fontAlgn="auto" latinLnBrk="0" hangingPunct="1">
          <a:lnSpc>
            <a:spcPct val="100000"/>
          </a:lnSpc>
          <a:spcBef>
            <a:spcPct val="0"/>
          </a:spcBef>
          <a:spcAft>
            <a:spcPts val="0"/>
          </a:spcAft>
          <a:buClrTx/>
          <a:buSzTx/>
          <a:buFont typeface="Arial" pitchFamily="34" charset="0"/>
          <a:buNone/>
          <a:tabLst/>
          <a:defRPr kumimoji="0" sz="14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KNCV EN.potx" id="{C4F0B827-47C5-4410-A891-075B84CE761C}" vid="{7506FF5C-19B6-4DF5-9544-CA52B6264905}"/>
    </a:ext>
  </a:extLst>
</a:theme>
</file>

<file path=ppt/theme/theme5.xml><?xml version="1.0" encoding="utf-8"?>
<a:theme xmlns:a="http://schemas.openxmlformats.org/drawingml/2006/main" name="2_KNCV 'hand' with subtitle">
  <a:themeElements>
    <a:clrScheme name="KNCV">
      <a:dk1>
        <a:sysClr val="windowText" lastClr="000000"/>
      </a:dk1>
      <a:lt1>
        <a:sysClr val="window" lastClr="FFFFFF"/>
      </a:lt1>
      <a:dk2>
        <a:srgbClr val="E42518"/>
      </a:dk2>
      <a:lt2>
        <a:srgbClr val="EEECE1"/>
      </a:lt2>
      <a:accent1>
        <a:srgbClr val="E42518"/>
      </a:accent1>
      <a:accent2>
        <a:srgbClr val="7B0123"/>
      </a:accent2>
      <a:accent3>
        <a:srgbClr val="78AB74"/>
      </a:accent3>
      <a:accent4>
        <a:srgbClr val="5A5758"/>
      </a:accent4>
      <a:accent5>
        <a:srgbClr val="522A74"/>
      </a:accent5>
      <a:accent6>
        <a:srgbClr val="AE8141"/>
      </a:accent6>
      <a:hlink>
        <a:srgbClr val="E42518"/>
      </a:hlink>
      <a:folHlink>
        <a:srgbClr val="E42518"/>
      </a:folHlink>
    </a:clrScheme>
    <a:fontScheme name="KNCV">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chorCtr="0">
        <a:normAutofit/>
      </a:bodyPr>
      <a:lstStyle>
        <a:defPPr marL="0" marR="0" indent="0" algn="l" defTabSz="914400" rtl="0" eaLnBrk="1" fontAlgn="auto" latinLnBrk="0" hangingPunct="1">
          <a:lnSpc>
            <a:spcPct val="100000"/>
          </a:lnSpc>
          <a:spcBef>
            <a:spcPct val="0"/>
          </a:spcBef>
          <a:spcAft>
            <a:spcPts val="0"/>
          </a:spcAft>
          <a:buClrTx/>
          <a:buSzTx/>
          <a:buFont typeface="Arial" pitchFamily="34" charset="0"/>
          <a:buNone/>
          <a:tabLst/>
          <a:defRPr kumimoji="0" sz="14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KNCV EN.potx" id="{C4F0B827-47C5-4410-A891-075B84CE761C}" vid="{7506FF5C-19B6-4DF5-9544-CA52B6264905}"/>
    </a:ext>
  </a:extLst>
</a:theme>
</file>

<file path=ppt/theme/theme6.xml><?xml version="1.0" encoding="utf-8"?>
<a:theme xmlns:a="http://schemas.openxmlformats.org/drawingml/2006/main" name="3_KNCV 'hand' with subtitle">
  <a:themeElements>
    <a:clrScheme name="KNCV">
      <a:dk1>
        <a:sysClr val="windowText" lastClr="000000"/>
      </a:dk1>
      <a:lt1>
        <a:sysClr val="window" lastClr="FFFFFF"/>
      </a:lt1>
      <a:dk2>
        <a:srgbClr val="E42518"/>
      </a:dk2>
      <a:lt2>
        <a:srgbClr val="EEECE1"/>
      </a:lt2>
      <a:accent1>
        <a:srgbClr val="E42518"/>
      </a:accent1>
      <a:accent2>
        <a:srgbClr val="7B0123"/>
      </a:accent2>
      <a:accent3>
        <a:srgbClr val="78AB74"/>
      </a:accent3>
      <a:accent4>
        <a:srgbClr val="5A5758"/>
      </a:accent4>
      <a:accent5>
        <a:srgbClr val="522A74"/>
      </a:accent5>
      <a:accent6>
        <a:srgbClr val="AE8141"/>
      </a:accent6>
      <a:hlink>
        <a:srgbClr val="E42518"/>
      </a:hlink>
      <a:folHlink>
        <a:srgbClr val="E42518"/>
      </a:folHlink>
    </a:clrScheme>
    <a:fontScheme name="KNCV">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chorCtr="0">
        <a:normAutofit/>
      </a:bodyPr>
      <a:lstStyle>
        <a:defPPr marL="0" marR="0" indent="0" algn="l" defTabSz="914400" rtl="0" eaLnBrk="1" fontAlgn="auto" latinLnBrk="0" hangingPunct="1">
          <a:lnSpc>
            <a:spcPct val="100000"/>
          </a:lnSpc>
          <a:spcBef>
            <a:spcPct val="0"/>
          </a:spcBef>
          <a:spcAft>
            <a:spcPts val="0"/>
          </a:spcAft>
          <a:buClrTx/>
          <a:buSzTx/>
          <a:buFont typeface="Arial" pitchFamily="34" charset="0"/>
          <a:buNone/>
          <a:tabLst/>
          <a:defRPr kumimoji="0" sz="14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KNCV EN.potx" id="{C4F0B827-47C5-4410-A891-075B84CE761C}" vid="{7506FF5C-19B6-4DF5-9544-CA52B6264905}"/>
    </a:ext>
  </a:ext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9761</TotalTime>
  <Words>478</Words>
  <Application>Microsoft Office PowerPoint</Application>
  <PresentationFormat>Экран (4:3)</PresentationFormat>
  <Paragraphs>45</Paragraphs>
  <Slides>4</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6</vt:i4>
      </vt:variant>
      <vt:variant>
        <vt:lpstr>Заголовки слайдов</vt:lpstr>
      </vt:variant>
      <vt:variant>
        <vt:i4>4</vt:i4>
      </vt:variant>
    </vt:vector>
  </HeadingPairs>
  <TitlesOfParts>
    <vt:vector size="15" baseType="lpstr">
      <vt:lpstr>Arial</vt:lpstr>
      <vt:lpstr>Calibri</vt:lpstr>
      <vt:lpstr>Georgia</vt:lpstr>
      <vt:lpstr>Verdana</vt:lpstr>
      <vt:lpstr>Wingdings</vt:lpstr>
      <vt:lpstr>Тема Office</vt:lpstr>
      <vt:lpstr>Custom Design</vt:lpstr>
      <vt:lpstr>1_Custom Design</vt:lpstr>
      <vt:lpstr>1_KNCV 'hand' with subtitle</vt:lpstr>
      <vt:lpstr>2_KNCV 'hand' with subtitle</vt:lpstr>
      <vt:lpstr>3_KNCV 'hand' with subtitle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Tatyana</dc:creator>
  <cp:lastModifiedBy>Tatyana Markabayeva</cp:lastModifiedBy>
  <cp:revision>565</cp:revision>
  <dcterms:created xsi:type="dcterms:W3CDTF">2016-03-17T10:01:17Z</dcterms:created>
  <dcterms:modified xsi:type="dcterms:W3CDTF">2018-09-05T08:45:48Z</dcterms:modified>
</cp:coreProperties>
</file>