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FC7787-A6B3-4672-AAC9-498F1173469C}" type="doc">
      <dgm:prSet loTypeId="urn:microsoft.com/office/officeart/2008/layout/VerticalAccent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8FF950CB-7FD9-45B0-B1DA-6A6D190C190E}">
      <dgm:prSet phldrT="[Текст]"/>
      <dgm:spPr>
        <a:xfrm>
          <a:off x="476111" y="649"/>
          <a:ext cx="6533249" cy="593931"/>
        </a:xfrm>
        <a:noFill/>
        <a:ln>
          <a:noFill/>
        </a:ln>
        <a:effectLst/>
      </dgm:spPr>
      <dgm:t>
        <a:bodyPr/>
        <a:lstStyle/>
        <a:p>
          <a:pPr>
            <a:buNone/>
          </a:pPr>
          <a:endParaRPr lang="ru-RU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55C5E1B6-1942-4056-8034-D111C818298B}" type="parTrans" cxnId="{6F99B82E-C1D1-45A7-BAD6-7F74912D3774}">
      <dgm:prSet/>
      <dgm:spPr/>
      <dgm:t>
        <a:bodyPr/>
        <a:lstStyle/>
        <a:p>
          <a:endParaRPr lang="ru-RU"/>
        </a:p>
      </dgm:t>
    </dgm:pt>
    <dgm:pt modelId="{69D6D2A7-1727-4EB0-BE82-312B29744DAD}" type="sibTrans" cxnId="{6F99B82E-C1D1-45A7-BAD6-7F74912D3774}">
      <dgm:prSet/>
      <dgm:spPr/>
      <dgm:t>
        <a:bodyPr/>
        <a:lstStyle/>
        <a:p>
          <a:endParaRPr lang="ru-RU"/>
        </a:p>
      </dgm:t>
    </dgm:pt>
    <dgm:pt modelId="{03A325C2-DD07-45F4-ACA8-4234C049841E}">
      <dgm:prSet phldrT="[Текст]"/>
      <dgm:spPr>
        <a:xfrm>
          <a:off x="474920" y="717251"/>
          <a:ext cx="6618181" cy="967888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ru-RU" b="0" i="0" u="none" strike="noStrike" baseline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Verdana" panose="020B0604030504040204" pitchFamily="34" charset="0"/>
              <a:ea typeface="+mn-ea"/>
              <a:cs typeface="+mn-cs"/>
            </a:rPr>
            <a:t>Усиление взаимодействия между государственным и негосударственным секторами в оказании услуг по ТБ и ВИЧ </a:t>
          </a:r>
          <a:endParaRPr lang="ru-RU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E299186C-8526-4EA2-9E42-F1B4E64A4B2A}" type="parTrans" cxnId="{0A1146BB-7327-462A-882E-30A63FF71E5C}">
      <dgm:prSet/>
      <dgm:spPr/>
      <dgm:t>
        <a:bodyPr/>
        <a:lstStyle/>
        <a:p>
          <a:endParaRPr lang="ru-RU"/>
        </a:p>
      </dgm:t>
    </dgm:pt>
    <dgm:pt modelId="{71F5E051-D216-4CCC-9C3B-A51B15AE0772}" type="sibTrans" cxnId="{0A1146BB-7327-462A-882E-30A63FF71E5C}">
      <dgm:prSet/>
      <dgm:spPr/>
      <dgm:t>
        <a:bodyPr/>
        <a:lstStyle/>
        <a:p>
          <a:endParaRPr lang="ru-RU"/>
        </a:p>
      </dgm:t>
    </dgm:pt>
    <dgm:pt modelId="{0D8D9251-713E-40BE-BE48-26B10EA5947C}">
      <dgm:prSet phldrT="[Текст]"/>
      <dgm:spPr>
        <a:xfrm>
          <a:off x="476111" y="1906465"/>
          <a:ext cx="6533249" cy="593931"/>
        </a:xfrm>
        <a:noFill/>
        <a:ln>
          <a:noFill/>
        </a:ln>
        <a:effectLst/>
      </dgm:spPr>
      <dgm:t>
        <a:bodyPr/>
        <a:lstStyle/>
        <a:p>
          <a:pPr>
            <a:buNone/>
          </a:pPr>
          <a:endParaRPr lang="ru-RU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DE536A53-0453-4D51-A884-990B9814088F}" type="parTrans" cxnId="{90B95F51-2D09-404D-A19D-4590FF42D153}">
      <dgm:prSet/>
      <dgm:spPr/>
      <dgm:t>
        <a:bodyPr/>
        <a:lstStyle/>
        <a:p>
          <a:endParaRPr lang="ru-RU"/>
        </a:p>
      </dgm:t>
    </dgm:pt>
    <dgm:pt modelId="{1B8677D9-07B9-48FC-B394-0C12D80F68BD}" type="sibTrans" cxnId="{90B95F51-2D09-404D-A19D-4590FF42D153}">
      <dgm:prSet/>
      <dgm:spPr/>
      <dgm:t>
        <a:bodyPr/>
        <a:lstStyle/>
        <a:p>
          <a:endParaRPr lang="ru-RU"/>
        </a:p>
      </dgm:t>
    </dgm:pt>
    <dgm:pt modelId="{E6A8BB5E-0224-4858-BAF8-AFEADDEDB4A2}">
      <dgm:prSet phldrT="[Текст]"/>
      <dgm:spPr>
        <a:xfrm>
          <a:off x="476111" y="2621382"/>
          <a:ext cx="6618181" cy="967888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9BBB59">
              <a:hueOff val="5625132"/>
              <a:satOff val="-8440"/>
              <a:lumOff val="-1373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ru-RU" b="0" i="0" u="none" strike="noStrike" baseline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Verdana" panose="020B0604030504040204" pitchFamily="34" charset="0"/>
              <a:ea typeface="+mn-ea"/>
              <a:cs typeface="+mn-cs"/>
            </a:rPr>
            <a:t>Усиление потенциала местных организаций по вопросам ТБ и ВИЧ </a:t>
          </a:r>
          <a:endParaRPr lang="ru-RU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14EB886F-EF09-4BC6-A201-4ECCBA74F709}" type="parTrans" cxnId="{4954F987-49CE-47EF-8A71-2197A93E7AF0}">
      <dgm:prSet/>
      <dgm:spPr/>
      <dgm:t>
        <a:bodyPr/>
        <a:lstStyle/>
        <a:p>
          <a:endParaRPr lang="ru-RU"/>
        </a:p>
      </dgm:t>
    </dgm:pt>
    <dgm:pt modelId="{3BA9690E-C442-47C6-A2C5-4E5A12CBD33C}" type="sibTrans" cxnId="{4954F987-49CE-47EF-8A71-2197A93E7AF0}">
      <dgm:prSet/>
      <dgm:spPr/>
      <dgm:t>
        <a:bodyPr/>
        <a:lstStyle/>
        <a:p>
          <a:endParaRPr lang="ru-RU"/>
        </a:p>
      </dgm:t>
    </dgm:pt>
    <dgm:pt modelId="{FB6B8C3C-72BB-42FD-9977-345CFED37BAE}">
      <dgm:prSet phldrT="[Текст]"/>
      <dgm:spPr>
        <a:xfrm>
          <a:off x="476111" y="3812280"/>
          <a:ext cx="6533249" cy="593931"/>
        </a:xfrm>
        <a:noFill/>
        <a:ln>
          <a:noFill/>
        </a:ln>
        <a:effectLst/>
      </dgm:spPr>
      <dgm:t>
        <a:bodyPr/>
        <a:lstStyle/>
        <a:p>
          <a:pPr>
            <a:buNone/>
          </a:pPr>
          <a:endParaRPr lang="ru-RU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638F92BF-8E5C-4D2E-818C-91A0E8D44305}" type="parTrans" cxnId="{C979E49D-1B7D-4D50-8868-AFB8E51F08D9}">
      <dgm:prSet/>
      <dgm:spPr/>
      <dgm:t>
        <a:bodyPr/>
        <a:lstStyle/>
        <a:p>
          <a:endParaRPr lang="ru-RU"/>
        </a:p>
      </dgm:t>
    </dgm:pt>
    <dgm:pt modelId="{DF40B7E3-593D-4A9E-8BC8-7D0DC8465FB8}" type="sibTrans" cxnId="{C979E49D-1B7D-4D50-8868-AFB8E51F08D9}">
      <dgm:prSet/>
      <dgm:spPr/>
      <dgm:t>
        <a:bodyPr/>
        <a:lstStyle/>
        <a:p>
          <a:endParaRPr lang="ru-RU"/>
        </a:p>
      </dgm:t>
    </dgm:pt>
    <dgm:pt modelId="{5009D126-D512-4658-9EA3-88719F10C09B}">
      <dgm:prSet phldrT="[Текст]"/>
      <dgm:spPr>
        <a:xfrm>
          <a:off x="476111" y="4527198"/>
          <a:ext cx="6618181" cy="967888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9BBB59">
              <a:hueOff val="11250264"/>
              <a:satOff val="-16880"/>
              <a:lumOff val="-2745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ru-RU" b="0" i="0" u="none" strike="noStrike" baseline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Verdana" panose="020B0604030504040204" pitchFamily="34" charset="0"/>
              <a:ea typeface="+mn-ea"/>
              <a:cs typeface="+mn-cs"/>
            </a:rPr>
            <a:t>Повышение доступа к качественным услугам по ТБ и ВИЧ для ключевых групп населения </a:t>
          </a:r>
          <a:endParaRPr lang="ru-RU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932706B6-112F-435E-9E10-4E39FAA8A73A}" type="parTrans" cxnId="{B2E7055C-C662-4553-A708-31B51F0F517D}">
      <dgm:prSet/>
      <dgm:spPr/>
      <dgm:t>
        <a:bodyPr/>
        <a:lstStyle/>
        <a:p>
          <a:endParaRPr lang="ru-RU"/>
        </a:p>
      </dgm:t>
    </dgm:pt>
    <dgm:pt modelId="{6BAE766C-E8D2-4787-BFE2-E2B4A0D1BC59}" type="sibTrans" cxnId="{B2E7055C-C662-4553-A708-31B51F0F517D}">
      <dgm:prSet/>
      <dgm:spPr/>
      <dgm:t>
        <a:bodyPr/>
        <a:lstStyle/>
        <a:p>
          <a:endParaRPr lang="ru-RU"/>
        </a:p>
      </dgm:t>
    </dgm:pt>
    <dgm:pt modelId="{5856F864-907B-4823-A461-54F8CB5118DB}" type="pres">
      <dgm:prSet presAssocID="{CDFC7787-A6B3-4672-AAC9-498F1173469C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ru-RU"/>
        </a:p>
      </dgm:t>
    </dgm:pt>
    <dgm:pt modelId="{D5B97DA3-5453-4893-8AE8-CFAFA098D2C8}" type="pres">
      <dgm:prSet presAssocID="{8FF950CB-7FD9-45B0-B1DA-6A6D190C190E}" presName="parenttextcomposite" presStyleCnt="0"/>
      <dgm:spPr/>
    </dgm:pt>
    <dgm:pt modelId="{36866189-5D2D-4B27-980C-FC1F55824E58}" type="pres">
      <dgm:prSet presAssocID="{8FF950CB-7FD9-45B0-B1DA-6A6D190C190E}" presName="parenttext" presStyleLbl="revTx" presStyleIdx="0" presStyleCnt="3">
        <dgm:presLayoutVars>
          <dgm:chMax/>
          <dgm:chPref val="2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4E176CDF-AD0B-484D-A0E9-30A00E867519}" type="pres">
      <dgm:prSet presAssocID="{8FF950CB-7FD9-45B0-B1DA-6A6D190C190E}" presName="composite" presStyleCnt="0"/>
      <dgm:spPr/>
    </dgm:pt>
    <dgm:pt modelId="{6F45AC97-3CA4-4E6C-9D9E-3A520D17BEAB}" type="pres">
      <dgm:prSet presAssocID="{8FF950CB-7FD9-45B0-B1DA-6A6D190C190E}" presName="chevron1" presStyleLbl="alignNode1" presStyleIdx="0" presStyleCnt="21"/>
      <dgm:spPr>
        <a:xfrm>
          <a:off x="476111" y="594581"/>
          <a:ext cx="1528780" cy="1209860"/>
        </a:xfrm>
        <a:prstGeom prst="chevron">
          <a:avLst>
            <a:gd name="adj" fmla="val 70610"/>
          </a:avLst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</dgm:pt>
    <dgm:pt modelId="{91B54A60-EEEF-4053-9AFF-EBB2A097FFFA}" type="pres">
      <dgm:prSet presAssocID="{8FF950CB-7FD9-45B0-B1DA-6A6D190C190E}" presName="chevron2" presStyleLbl="alignNode1" presStyleIdx="1" presStyleCnt="21"/>
      <dgm:spPr>
        <a:xfrm>
          <a:off x="1394395" y="594581"/>
          <a:ext cx="1528780" cy="1209860"/>
        </a:xfrm>
        <a:prstGeom prst="chevron">
          <a:avLst>
            <a:gd name="adj" fmla="val 70610"/>
          </a:avLst>
        </a:prstGeom>
        <a:solidFill>
          <a:srgbClr val="9BBB59">
            <a:hueOff val="562513"/>
            <a:satOff val="-844"/>
            <a:lumOff val="-137"/>
            <a:alphaOff val="0"/>
          </a:srgbClr>
        </a:solidFill>
        <a:ln w="25400" cap="flat" cmpd="sng" algn="ctr">
          <a:solidFill>
            <a:srgbClr val="9BBB59">
              <a:hueOff val="562513"/>
              <a:satOff val="-844"/>
              <a:lumOff val="-137"/>
              <a:alphaOff val="0"/>
            </a:srgbClr>
          </a:solidFill>
          <a:prstDash val="solid"/>
        </a:ln>
        <a:effectLst/>
      </dgm:spPr>
    </dgm:pt>
    <dgm:pt modelId="{DD4E63AF-B3DB-4FC7-A052-9022BCFDC47A}" type="pres">
      <dgm:prSet presAssocID="{8FF950CB-7FD9-45B0-B1DA-6A6D190C190E}" presName="chevron3" presStyleLbl="alignNode1" presStyleIdx="2" presStyleCnt="21"/>
      <dgm:spPr>
        <a:xfrm>
          <a:off x="2313406" y="594581"/>
          <a:ext cx="1528780" cy="1209860"/>
        </a:xfrm>
        <a:prstGeom prst="chevron">
          <a:avLst>
            <a:gd name="adj" fmla="val 70610"/>
          </a:avLst>
        </a:prstGeom>
        <a:solidFill>
          <a:srgbClr val="9BBB59">
            <a:hueOff val="1125026"/>
            <a:satOff val="-1688"/>
            <a:lumOff val="-275"/>
            <a:alphaOff val="0"/>
          </a:srgbClr>
        </a:solidFill>
        <a:ln w="25400" cap="flat" cmpd="sng" algn="ctr">
          <a:solidFill>
            <a:srgbClr val="9BBB59">
              <a:hueOff val="1125026"/>
              <a:satOff val="-1688"/>
              <a:lumOff val="-275"/>
              <a:alphaOff val="0"/>
            </a:srgbClr>
          </a:solidFill>
          <a:prstDash val="solid"/>
        </a:ln>
        <a:effectLst/>
      </dgm:spPr>
    </dgm:pt>
    <dgm:pt modelId="{3CDCC406-A2E5-45A1-B6FB-9E326747ED2E}" type="pres">
      <dgm:prSet presAssocID="{8FF950CB-7FD9-45B0-B1DA-6A6D190C190E}" presName="chevron4" presStyleLbl="alignNode1" presStyleIdx="3" presStyleCnt="21"/>
      <dgm:spPr>
        <a:xfrm>
          <a:off x="3231690" y="594581"/>
          <a:ext cx="1528780" cy="1209860"/>
        </a:xfrm>
        <a:prstGeom prst="chevron">
          <a:avLst>
            <a:gd name="adj" fmla="val 70610"/>
          </a:avLst>
        </a:prstGeom>
        <a:solidFill>
          <a:srgbClr val="9BBB59">
            <a:hueOff val="1687540"/>
            <a:satOff val="-2532"/>
            <a:lumOff val="-412"/>
            <a:alphaOff val="0"/>
          </a:srgbClr>
        </a:solidFill>
        <a:ln w="25400" cap="flat" cmpd="sng" algn="ctr">
          <a:solidFill>
            <a:srgbClr val="9BBB59">
              <a:hueOff val="1687540"/>
              <a:satOff val="-2532"/>
              <a:lumOff val="-412"/>
              <a:alphaOff val="0"/>
            </a:srgbClr>
          </a:solidFill>
          <a:prstDash val="solid"/>
        </a:ln>
        <a:effectLst/>
      </dgm:spPr>
    </dgm:pt>
    <dgm:pt modelId="{7FB9E9CA-AD88-4D07-8E70-686FC891B455}" type="pres">
      <dgm:prSet presAssocID="{8FF950CB-7FD9-45B0-B1DA-6A6D190C190E}" presName="chevron5" presStyleLbl="alignNode1" presStyleIdx="4" presStyleCnt="21"/>
      <dgm:spPr>
        <a:xfrm>
          <a:off x="4150701" y="594581"/>
          <a:ext cx="1528780" cy="1209860"/>
        </a:xfrm>
        <a:prstGeom prst="chevron">
          <a:avLst>
            <a:gd name="adj" fmla="val 70610"/>
          </a:avLst>
        </a:prstGeom>
        <a:solidFill>
          <a:srgbClr val="9BBB59">
            <a:hueOff val="2250053"/>
            <a:satOff val="-3376"/>
            <a:lumOff val="-549"/>
            <a:alphaOff val="0"/>
          </a:srgbClr>
        </a:solidFill>
        <a:ln w="25400" cap="flat" cmpd="sng" algn="ctr">
          <a:solidFill>
            <a:srgbClr val="9BBB59">
              <a:hueOff val="2250053"/>
              <a:satOff val="-3376"/>
              <a:lumOff val="-549"/>
              <a:alphaOff val="0"/>
            </a:srgbClr>
          </a:solidFill>
          <a:prstDash val="solid"/>
        </a:ln>
        <a:effectLst/>
      </dgm:spPr>
    </dgm:pt>
    <dgm:pt modelId="{CFA352DA-4209-4900-970D-097FE8BD65CC}" type="pres">
      <dgm:prSet presAssocID="{8FF950CB-7FD9-45B0-B1DA-6A6D190C190E}" presName="chevron6" presStyleLbl="alignNode1" presStyleIdx="5" presStyleCnt="21"/>
      <dgm:spPr>
        <a:xfrm>
          <a:off x="5068985" y="594581"/>
          <a:ext cx="1528780" cy="1209860"/>
        </a:xfrm>
        <a:prstGeom prst="chevron">
          <a:avLst>
            <a:gd name="adj" fmla="val 70610"/>
          </a:avLst>
        </a:prstGeom>
        <a:solidFill>
          <a:srgbClr val="9BBB59">
            <a:hueOff val="2812566"/>
            <a:satOff val="-4220"/>
            <a:lumOff val="-686"/>
            <a:alphaOff val="0"/>
          </a:srgbClr>
        </a:solidFill>
        <a:ln w="25400" cap="flat" cmpd="sng" algn="ctr">
          <a:solidFill>
            <a:srgbClr val="9BBB59">
              <a:hueOff val="2812566"/>
              <a:satOff val="-4220"/>
              <a:lumOff val="-686"/>
              <a:alphaOff val="0"/>
            </a:srgbClr>
          </a:solidFill>
          <a:prstDash val="solid"/>
        </a:ln>
        <a:effectLst/>
      </dgm:spPr>
    </dgm:pt>
    <dgm:pt modelId="{BD7B095E-28E6-4C20-B60F-75A83395BE92}" type="pres">
      <dgm:prSet presAssocID="{8FF950CB-7FD9-45B0-B1DA-6A6D190C190E}" presName="chevron7" presStyleLbl="alignNode1" presStyleIdx="6" presStyleCnt="21"/>
      <dgm:spPr>
        <a:xfrm>
          <a:off x="5987996" y="594581"/>
          <a:ext cx="1528780" cy="1209860"/>
        </a:xfrm>
        <a:prstGeom prst="chevron">
          <a:avLst>
            <a:gd name="adj" fmla="val 70610"/>
          </a:avLst>
        </a:prstGeom>
        <a:solidFill>
          <a:srgbClr val="9BBB59">
            <a:hueOff val="3375079"/>
            <a:satOff val="-5064"/>
            <a:lumOff val="-824"/>
            <a:alphaOff val="0"/>
          </a:srgbClr>
        </a:solidFill>
        <a:ln w="25400" cap="flat" cmpd="sng" algn="ctr">
          <a:solidFill>
            <a:srgbClr val="9BBB59">
              <a:hueOff val="3375079"/>
              <a:satOff val="-5064"/>
              <a:lumOff val="-824"/>
              <a:alphaOff val="0"/>
            </a:srgbClr>
          </a:solidFill>
          <a:prstDash val="solid"/>
        </a:ln>
        <a:effectLst/>
      </dgm:spPr>
    </dgm:pt>
    <dgm:pt modelId="{4B42FED2-FA38-49FC-BAF7-2CB6DACB7C7B}" type="pres">
      <dgm:prSet presAssocID="{8FF950CB-7FD9-45B0-B1DA-6A6D190C190E}" presName="childtext" presStyleLbl="solidFgAcc1" presStyleIdx="0" presStyleCnt="3" custLinFactNeighborX="-18" custLinFactNeighborY="174">
        <dgm:presLayoutVars>
          <dgm:chMax/>
          <dgm:chPref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FDC42D65-B5AC-4B77-8C9F-7937A5AC1D3F}" type="pres">
      <dgm:prSet presAssocID="{69D6D2A7-1727-4EB0-BE82-312B29744DAD}" presName="sibTrans" presStyleCnt="0"/>
      <dgm:spPr/>
    </dgm:pt>
    <dgm:pt modelId="{823A3A24-92B0-4312-8B9C-415D09D93884}" type="pres">
      <dgm:prSet presAssocID="{0D8D9251-713E-40BE-BE48-26B10EA5947C}" presName="parenttextcomposite" presStyleCnt="0"/>
      <dgm:spPr/>
    </dgm:pt>
    <dgm:pt modelId="{07CE02AF-4937-47D0-922F-FBC102A4F3FF}" type="pres">
      <dgm:prSet presAssocID="{0D8D9251-713E-40BE-BE48-26B10EA5947C}" presName="parenttext" presStyleLbl="revTx" presStyleIdx="1" presStyleCnt="3">
        <dgm:presLayoutVars>
          <dgm:chMax/>
          <dgm:chPref val="2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D8FED991-5A9F-4F3B-932F-F4EFEBE1A853}" type="pres">
      <dgm:prSet presAssocID="{0D8D9251-713E-40BE-BE48-26B10EA5947C}" presName="composite" presStyleCnt="0"/>
      <dgm:spPr/>
    </dgm:pt>
    <dgm:pt modelId="{5966B682-CF6B-40FD-BEB9-FE8C6B2E4143}" type="pres">
      <dgm:prSet presAssocID="{0D8D9251-713E-40BE-BE48-26B10EA5947C}" presName="chevron1" presStyleLbl="alignNode1" presStyleIdx="7" presStyleCnt="21"/>
      <dgm:spPr>
        <a:xfrm>
          <a:off x="476111" y="2500396"/>
          <a:ext cx="1528780" cy="1209860"/>
        </a:xfrm>
        <a:prstGeom prst="chevron">
          <a:avLst>
            <a:gd name="adj" fmla="val 70610"/>
          </a:avLst>
        </a:prstGeom>
        <a:solidFill>
          <a:srgbClr val="9BBB59">
            <a:hueOff val="3937592"/>
            <a:satOff val="-5908"/>
            <a:lumOff val="-961"/>
            <a:alphaOff val="0"/>
          </a:srgbClr>
        </a:solidFill>
        <a:ln w="25400" cap="flat" cmpd="sng" algn="ctr">
          <a:solidFill>
            <a:srgbClr val="9BBB59">
              <a:hueOff val="3937592"/>
              <a:satOff val="-5908"/>
              <a:lumOff val="-961"/>
              <a:alphaOff val="0"/>
            </a:srgbClr>
          </a:solidFill>
          <a:prstDash val="solid"/>
        </a:ln>
        <a:effectLst/>
      </dgm:spPr>
    </dgm:pt>
    <dgm:pt modelId="{099D711A-EFB2-44B7-A9C5-304D9D4C4131}" type="pres">
      <dgm:prSet presAssocID="{0D8D9251-713E-40BE-BE48-26B10EA5947C}" presName="chevron2" presStyleLbl="alignNode1" presStyleIdx="8" presStyleCnt="21"/>
      <dgm:spPr>
        <a:xfrm>
          <a:off x="1394395" y="2500396"/>
          <a:ext cx="1528780" cy="1209860"/>
        </a:xfrm>
        <a:prstGeom prst="chevron">
          <a:avLst>
            <a:gd name="adj" fmla="val 70610"/>
          </a:avLst>
        </a:prstGeom>
        <a:solidFill>
          <a:srgbClr val="9BBB59">
            <a:hueOff val="4500106"/>
            <a:satOff val="-6752"/>
            <a:lumOff val="-1098"/>
            <a:alphaOff val="0"/>
          </a:srgbClr>
        </a:solidFill>
        <a:ln w="25400" cap="flat" cmpd="sng" algn="ctr">
          <a:solidFill>
            <a:srgbClr val="9BBB59">
              <a:hueOff val="4500106"/>
              <a:satOff val="-6752"/>
              <a:lumOff val="-1098"/>
              <a:alphaOff val="0"/>
            </a:srgbClr>
          </a:solidFill>
          <a:prstDash val="solid"/>
        </a:ln>
        <a:effectLst/>
      </dgm:spPr>
    </dgm:pt>
    <dgm:pt modelId="{95EE845F-1A53-4AD9-BB69-921868F93633}" type="pres">
      <dgm:prSet presAssocID="{0D8D9251-713E-40BE-BE48-26B10EA5947C}" presName="chevron3" presStyleLbl="alignNode1" presStyleIdx="9" presStyleCnt="21"/>
      <dgm:spPr>
        <a:xfrm>
          <a:off x="2313406" y="2500396"/>
          <a:ext cx="1528780" cy="1209860"/>
        </a:xfrm>
        <a:prstGeom prst="chevron">
          <a:avLst>
            <a:gd name="adj" fmla="val 70610"/>
          </a:avLst>
        </a:prstGeom>
        <a:solidFill>
          <a:srgbClr val="9BBB59">
            <a:hueOff val="5062619"/>
            <a:satOff val="-7596"/>
            <a:lumOff val="-1235"/>
            <a:alphaOff val="0"/>
          </a:srgbClr>
        </a:solidFill>
        <a:ln w="25400" cap="flat" cmpd="sng" algn="ctr">
          <a:solidFill>
            <a:srgbClr val="9BBB59">
              <a:hueOff val="5062619"/>
              <a:satOff val="-7596"/>
              <a:lumOff val="-1235"/>
              <a:alphaOff val="0"/>
            </a:srgbClr>
          </a:solidFill>
          <a:prstDash val="solid"/>
        </a:ln>
        <a:effectLst/>
      </dgm:spPr>
    </dgm:pt>
    <dgm:pt modelId="{FFA15EDA-56FA-4832-BCA0-38664896CBC5}" type="pres">
      <dgm:prSet presAssocID="{0D8D9251-713E-40BE-BE48-26B10EA5947C}" presName="chevron4" presStyleLbl="alignNode1" presStyleIdx="10" presStyleCnt="21"/>
      <dgm:spPr>
        <a:xfrm>
          <a:off x="3231690" y="2500396"/>
          <a:ext cx="1528780" cy="1209860"/>
        </a:xfrm>
        <a:prstGeom prst="chevron">
          <a:avLst>
            <a:gd name="adj" fmla="val 70610"/>
          </a:avLst>
        </a:prstGeom>
        <a:solidFill>
          <a:srgbClr val="9BBB59">
            <a:hueOff val="5625132"/>
            <a:satOff val="-8440"/>
            <a:lumOff val="-1373"/>
            <a:alphaOff val="0"/>
          </a:srgbClr>
        </a:solidFill>
        <a:ln w="25400" cap="flat" cmpd="sng" algn="ctr">
          <a:solidFill>
            <a:srgbClr val="9BBB59">
              <a:hueOff val="5625132"/>
              <a:satOff val="-8440"/>
              <a:lumOff val="-1373"/>
              <a:alphaOff val="0"/>
            </a:srgbClr>
          </a:solidFill>
          <a:prstDash val="solid"/>
        </a:ln>
        <a:effectLst/>
      </dgm:spPr>
    </dgm:pt>
    <dgm:pt modelId="{980DE3E0-15E8-4714-AEC1-C2A22D5C54EE}" type="pres">
      <dgm:prSet presAssocID="{0D8D9251-713E-40BE-BE48-26B10EA5947C}" presName="chevron5" presStyleLbl="alignNode1" presStyleIdx="11" presStyleCnt="21"/>
      <dgm:spPr>
        <a:xfrm>
          <a:off x="4150701" y="2500396"/>
          <a:ext cx="1528780" cy="1209860"/>
        </a:xfrm>
        <a:prstGeom prst="chevron">
          <a:avLst>
            <a:gd name="adj" fmla="val 70610"/>
          </a:avLst>
        </a:prstGeom>
        <a:solidFill>
          <a:srgbClr val="9BBB59">
            <a:hueOff val="6187645"/>
            <a:satOff val="-9284"/>
            <a:lumOff val="-1510"/>
            <a:alphaOff val="0"/>
          </a:srgbClr>
        </a:solidFill>
        <a:ln w="25400" cap="flat" cmpd="sng" algn="ctr">
          <a:solidFill>
            <a:srgbClr val="9BBB59">
              <a:hueOff val="6187645"/>
              <a:satOff val="-9284"/>
              <a:lumOff val="-1510"/>
              <a:alphaOff val="0"/>
            </a:srgbClr>
          </a:solidFill>
          <a:prstDash val="solid"/>
        </a:ln>
        <a:effectLst/>
      </dgm:spPr>
    </dgm:pt>
    <dgm:pt modelId="{F73F4013-B4B2-4453-B809-851BEE7FBCB1}" type="pres">
      <dgm:prSet presAssocID="{0D8D9251-713E-40BE-BE48-26B10EA5947C}" presName="chevron6" presStyleLbl="alignNode1" presStyleIdx="12" presStyleCnt="21"/>
      <dgm:spPr>
        <a:xfrm>
          <a:off x="5068985" y="2500396"/>
          <a:ext cx="1528780" cy="1209860"/>
        </a:xfrm>
        <a:prstGeom prst="chevron">
          <a:avLst>
            <a:gd name="adj" fmla="val 70610"/>
          </a:avLst>
        </a:prstGeom>
        <a:solidFill>
          <a:srgbClr val="9BBB59">
            <a:hueOff val="6750158"/>
            <a:satOff val="-10128"/>
            <a:lumOff val="-1647"/>
            <a:alphaOff val="0"/>
          </a:srgbClr>
        </a:solidFill>
        <a:ln w="25400" cap="flat" cmpd="sng" algn="ctr">
          <a:solidFill>
            <a:srgbClr val="9BBB59">
              <a:hueOff val="6750158"/>
              <a:satOff val="-10128"/>
              <a:lumOff val="-1647"/>
              <a:alphaOff val="0"/>
            </a:srgbClr>
          </a:solidFill>
          <a:prstDash val="solid"/>
        </a:ln>
        <a:effectLst/>
      </dgm:spPr>
    </dgm:pt>
    <dgm:pt modelId="{D11D7276-9264-4197-8A64-969104CF8756}" type="pres">
      <dgm:prSet presAssocID="{0D8D9251-713E-40BE-BE48-26B10EA5947C}" presName="chevron7" presStyleLbl="alignNode1" presStyleIdx="13" presStyleCnt="21"/>
      <dgm:spPr>
        <a:xfrm>
          <a:off x="5987996" y="2500396"/>
          <a:ext cx="1528780" cy="1209860"/>
        </a:xfrm>
        <a:prstGeom prst="chevron">
          <a:avLst>
            <a:gd name="adj" fmla="val 70610"/>
          </a:avLst>
        </a:prstGeom>
        <a:solidFill>
          <a:srgbClr val="9BBB59">
            <a:hueOff val="7312671"/>
            <a:satOff val="-10972"/>
            <a:lumOff val="-1784"/>
            <a:alphaOff val="0"/>
          </a:srgbClr>
        </a:solidFill>
        <a:ln w="25400" cap="flat" cmpd="sng" algn="ctr">
          <a:solidFill>
            <a:srgbClr val="9BBB59">
              <a:hueOff val="7312671"/>
              <a:satOff val="-10972"/>
              <a:lumOff val="-1784"/>
              <a:alphaOff val="0"/>
            </a:srgbClr>
          </a:solidFill>
          <a:prstDash val="solid"/>
        </a:ln>
        <a:effectLst/>
      </dgm:spPr>
    </dgm:pt>
    <dgm:pt modelId="{D9476DB0-A769-4D37-87E0-C00561179E0A}" type="pres">
      <dgm:prSet presAssocID="{0D8D9251-713E-40BE-BE48-26B10EA5947C}" presName="childtext" presStyleLbl="solidFgAcc1" presStyleIdx="1" presStyleCnt="3">
        <dgm:presLayoutVars>
          <dgm:chMax/>
          <dgm:chPref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26D0E063-1DE8-48E1-86A4-A3F4B61CBBFA}" type="pres">
      <dgm:prSet presAssocID="{1B8677D9-07B9-48FC-B394-0C12D80F68BD}" presName="sibTrans" presStyleCnt="0"/>
      <dgm:spPr/>
    </dgm:pt>
    <dgm:pt modelId="{96E8E4AD-86B5-4484-A597-EF94AA3A9085}" type="pres">
      <dgm:prSet presAssocID="{FB6B8C3C-72BB-42FD-9977-345CFED37BAE}" presName="parenttextcomposite" presStyleCnt="0"/>
      <dgm:spPr/>
    </dgm:pt>
    <dgm:pt modelId="{A70D0188-D03A-4C34-BE23-1A19C0E51A4F}" type="pres">
      <dgm:prSet presAssocID="{FB6B8C3C-72BB-42FD-9977-345CFED37BAE}" presName="parenttext" presStyleLbl="revTx" presStyleIdx="2" presStyleCnt="3">
        <dgm:presLayoutVars>
          <dgm:chMax/>
          <dgm:chPref val="2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D0DD38E8-74C0-4830-A5E0-0EBB82047678}" type="pres">
      <dgm:prSet presAssocID="{FB6B8C3C-72BB-42FD-9977-345CFED37BAE}" presName="composite" presStyleCnt="0"/>
      <dgm:spPr/>
    </dgm:pt>
    <dgm:pt modelId="{AF11D9BA-103F-4FB4-8255-C4CD3AD35DED}" type="pres">
      <dgm:prSet presAssocID="{FB6B8C3C-72BB-42FD-9977-345CFED37BAE}" presName="chevron1" presStyleLbl="alignNode1" presStyleIdx="14" presStyleCnt="21"/>
      <dgm:spPr>
        <a:xfrm>
          <a:off x="476111" y="4406212"/>
          <a:ext cx="1528780" cy="1209860"/>
        </a:xfrm>
        <a:prstGeom prst="chevron">
          <a:avLst>
            <a:gd name="adj" fmla="val 70610"/>
          </a:avLst>
        </a:prstGeom>
        <a:solidFill>
          <a:srgbClr val="9BBB59">
            <a:hueOff val="7875184"/>
            <a:satOff val="-11816"/>
            <a:lumOff val="-1922"/>
            <a:alphaOff val="0"/>
          </a:srgbClr>
        </a:solidFill>
        <a:ln w="25400" cap="flat" cmpd="sng" algn="ctr">
          <a:solidFill>
            <a:srgbClr val="9BBB59">
              <a:hueOff val="7875184"/>
              <a:satOff val="-11816"/>
              <a:lumOff val="-1922"/>
              <a:alphaOff val="0"/>
            </a:srgbClr>
          </a:solidFill>
          <a:prstDash val="solid"/>
        </a:ln>
        <a:effectLst/>
      </dgm:spPr>
    </dgm:pt>
    <dgm:pt modelId="{EAE38A90-FF61-4106-B78E-0087E3C03A28}" type="pres">
      <dgm:prSet presAssocID="{FB6B8C3C-72BB-42FD-9977-345CFED37BAE}" presName="chevron2" presStyleLbl="alignNode1" presStyleIdx="15" presStyleCnt="21"/>
      <dgm:spPr>
        <a:xfrm>
          <a:off x="1394395" y="4406212"/>
          <a:ext cx="1528780" cy="1209860"/>
        </a:xfrm>
        <a:prstGeom prst="chevron">
          <a:avLst>
            <a:gd name="adj" fmla="val 70610"/>
          </a:avLst>
        </a:prstGeom>
        <a:solidFill>
          <a:srgbClr val="9BBB59">
            <a:hueOff val="8437698"/>
            <a:satOff val="-12660"/>
            <a:lumOff val="-2059"/>
            <a:alphaOff val="0"/>
          </a:srgbClr>
        </a:solidFill>
        <a:ln w="25400" cap="flat" cmpd="sng" algn="ctr">
          <a:solidFill>
            <a:srgbClr val="9BBB59">
              <a:hueOff val="8437698"/>
              <a:satOff val="-12660"/>
              <a:lumOff val="-2059"/>
              <a:alphaOff val="0"/>
            </a:srgbClr>
          </a:solidFill>
          <a:prstDash val="solid"/>
        </a:ln>
        <a:effectLst/>
      </dgm:spPr>
    </dgm:pt>
    <dgm:pt modelId="{2D1D38AA-1F23-4D1B-8430-EE2FA13F9BD0}" type="pres">
      <dgm:prSet presAssocID="{FB6B8C3C-72BB-42FD-9977-345CFED37BAE}" presName="chevron3" presStyleLbl="alignNode1" presStyleIdx="16" presStyleCnt="21"/>
      <dgm:spPr>
        <a:xfrm>
          <a:off x="2313406" y="4406212"/>
          <a:ext cx="1528780" cy="1209860"/>
        </a:xfrm>
        <a:prstGeom prst="chevron">
          <a:avLst>
            <a:gd name="adj" fmla="val 70610"/>
          </a:avLst>
        </a:prstGeom>
        <a:solidFill>
          <a:srgbClr val="9BBB59">
            <a:hueOff val="9000211"/>
            <a:satOff val="-13504"/>
            <a:lumOff val="-2196"/>
            <a:alphaOff val="0"/>
          </a:srgbClr>
        </a:solidFill>
        <a:ln w="25400" cap="flat" cmpd="sng" algn="ctr">
          <a:solidFill>
            <a:srgbClr val="9BBB59">
              <a:hueOff val="9000211"/>
              <a:satOff val="-13504"/>
              <a:lumOff val="-2196"/>
              <a:alphaOff val="0"/>
            </a:srgbClr>
          </a:solidFill>
          <a:prstDash val="solid"/>
        </a:ln>
        <a:effectLst/>
      </dgm:spPr>
    </dgm:pt>
    <dgm:pt modelId="{5D1E4912-A1EC-4513-ABEE-5CE3035471D5}" type="pres">
      <dgm:prSet presAssocID="{FB6B8C3C-72BB-42FD-9977-345CFED37BAE}" presName="chevron4" presStyleLbl="alignNode1" presStyleIdx="17" presStyleCnt="21"/>
      <dgm:spPr>
        <a:xfrm>
          <a:off x="3231690" y="4406212"/>
          <a:ext cx="1528780" cy="1209860"/>
        </a:xfrm>
        <a:prstGeom prst="chevron">
          <a:avLst>
            <a:gd name="adj" fmla="val 70610"/>
          </a:avLst>
        </a:prstGeom>
        <a:solidFill>
          <a:srgbClr val="9BBB59">
            <a:hueOff val="9562724"/>
            <a:satOff val="-14348"/>
            <a:lumOff val="-2333"/>
            <a:alphaOff val="0"/>
          </a:srgbClr>
        </a:solidFill>
        <a:ln w="25400" cap="flat" cmpd="sng" algn="ctr">
          <a:solidFill>
            <a:srgbClr val="9BBB59">
              <a:hueOff val="9562724"/>
              <a:satOff val="-14348"/>
              <a:lumOff val="-2333"/>
              <a:alphaOff val="0"/>
            </a:srgbClr>
          </a:solidFill>
          <a:prstDash val="solid"/>
        </a:ln>
        <a:effectLst/>
      </dgm:spPr>
    </dgm:pt>
    <dgm:pt modelId="{84E634FA-768F-445F-876E-7180B66B9706}" type="pres">
      <dgm:prSet presAssocID="{FB6B8C3C-72BB-42FD-9977-345CFED37BAE}" presName="chevron5" presStyleLbl="alignNode1" presStyleIdx="18" presStyleCnt="21"/>
      <dgm:spPr>
        <a:xfrm>
          <a:off x="4150701" y="4406212"/>
          <a:ext cx="1528780" cy="1209860"/>
        </a:xfrm>
        <a:prstGeom prst="chevron">
          <a:avLst>
            <a:gd name="adj" fmla="val 70610"/>
          </a:avLst>
        </a:prstGeom>
        <a:solidFill>
          <a:srgbClr val="9BBB59">
            <a:hueOff val="10125237"/>
            <a:satOff val="-15192"/>
            <a:lumOff val="-2471"/>
            <a:alphaOff val="0"/>
          </a:srgbClr>
        </a:solidFill>
        <a:ln w="25400" cap="flat" cmpd="sng" algn="ctr">
          <a:solidFill>
            <a:srgbClr val="9BBB59">
              <a:hueOff val="10125237"/>
              <a:satOff val="-15192"/>
              <a:lumOff val="-2471"/>
              <a:alphaOff val="0"/>
            </a:srgbClr>
          </a:solidFill>
          <a:prstDash val="solid"/>
        </a:ln>
        <a:effectLst/>
      </dgm:spPr>
    </dgm:pt>
    <dgm:pt modelId="{43BE8327-9D2A-4D52-ACE4-BC48B12E53CB}" type="pres">
      <dgm:prSet presAssocID="{FB6B8C3C-72BB-42FD-9977-345CFED37BAE}" presName="chevron6" presStyleLbl="alignNode1" presStyleIdx="19" presStyleCnt="21"/>
      <dgm:spPr>
        <a:xfrm>
          <a:off x="5068985" y="4406212"/>
          <a:ext cx="1528780" cy="1209860"/>
        </a:xfrm>
        <a:prstGeom prst="chevron">
          <a:avLst>
            <a:gd name="adj" fmla="val 70610"/>
          </a:avLst>
        </a:prstGeom>
        <a:solidFill>
          <a:srgbClr val="9BBB59">
            <a:hueOff val="10687750"/>
            <a:satOff val="-16036"/>
            <a:lumOff val="-2608"/>
            <a:alphaOff val="0"/>
          </a:srgbClr>
        </a:solidFill>
        <a:ln w="25400" cap="flat" cmpd="sng" algn="ctr">
          <a:solidFill>
            <a:srgbClr val="9BBB59">
              <a:hueOff val="10687750"/>
              <a:satOff val="-16036"/>
              <a:lumOff val="-2608"/>
              <a:alphaOff val="0"/>
            </a:srgbClr>
          </a:solidFill>
          <a:prstDash val="solid"/>
        </a:ln>
        <a:effectLst/>
      </dgm:spPr>
    </dgm:pt>
    <dgm:pt modelId="{985710FA-7ADD-435C-B7AB-78B4C4604F7A}" type="pres">
      <dgm:prSet presAssocID="{FB6B8C3C-72BB-42FD-9977-345CFED37BAE}" presName="chevron7" presStyleLbl="alignNode1" presStyleIdx="20" presStyleCnt="21"/>
      <dgm:spPr>
        <a:xfrm>
          <a:off x="5987996" y="4406212"/>
          <a:ext cx="1528780" cy="1209860"/>
        </a:xfrm>
        <a:prstGeom prst="chevron">
          <a:avLst>
            <a:gd name="adj" fmla="val 70610"/>
          </a:avLst>
        </a:prstGeom>
        <a:solidFill>
          <a:srgbClr val="9BBB59">
            <a:hueOff val="11250264"/>
            <a:satOff val="-16880"/>
            <a:lumOff val="-2745"/>
            <a:alphaOff val="0"/>
          </a:srgbClr>
        </a:solidFill>
        <a:ln w="25400" cap="flat" cmpd="sng" algn="ctr">
          <a:solidFill>
            <a:srgbClr val="9BBB59">
              <a:hueOff val="11250264"/>
              <a:satOff val="-16880"/>
              <a:lumOff val="-2745"/>
              <a:alphaOff val="0"/>
            </a:srgbClr>
          </a:solidFill>
          <a:prstDash val="solid"/>
        </a:ln>
        <a:effectLst/>
      </dgm:spPr>
    </dgm:pt>
    <dgm:pt modelId="{DB09F410-EB15-4D04-B1FD-0C7E6EF6F42C}" type="pres">
      <dgm:prSet presAssocID="{FB6B8C3C-72BB-42FD-9977-345CFED37BAE}" presName="childtext" presStyleLbl="solidFgAcc1" presStyleIdx="2" presStyleCnt="3">
        <dgm:presLayoutVars>
          <dgm:chMax/>
          <dgm:chPref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</dgm:ptLst>
  <dgm:cxnLst>
    <dgm:cxn modelId="{DB5D87C2-8300-4D6C-BCB2-3787179B23A0}" type="presOf" srcId="{FB6B8C3C-72BB-42FD-9977-345CFED37BAE}" destId="{A70D0188-D03A-4C34-BE23-1A19C0E51A4F}" srcOrd="0" destOrd="0" presId="urn:microsoft.com/office/officeart/2008/layout/VerticalAccentList"/>
    <dgm:cxn modelId="{0A1146BB-7327-462A-882E-30A63FF71E5C}" srcId="{8FF950CB-7FD9-45B0-B1DA-6A6D190C190E}" destId="{03A325C2-DD07-45F4-ACA8-4234C049841E}" srcOrd="0" destOrd="0" parTransId="{E299186C-8526-4EA2-9E42-F1B4E64A4B2A}" sibTransId="{71F5E051-D216-4CCC-9C3B-A51B15AE0772}"/>
    <dgm:cxn modelId="{C979E49D-1B7D-4D50-8868-AFB8E51F08D9}" srcId="{CDFC7787-A6B3-4672-AAC9-498F1173469C}" destId="{FB6B8C3C-72BB-42FD-9977-345CFED37BAE}" srcOrd="2" destOrd="0" parTransId="{638F92BF-8E5C-4D2E-818C-91A0E8D44305}" sibTransId="{DF40B7E3-593D-4A9E-8BC8-7D0DC8465FB8}"/>
    <dgm:cxn modelId="{2DF80F6B-64FD-49B9-8E09-A8B0CE1B340F}" type="presOf" srcId="{03A325C2-DD07-45F4-ACA8-4234C049841E}" destId="{4B42FED2-FA38-49FC-BAF7-2CB6DACB7C7B}" srcOrd="0" destOrd="0" presId="urn:microsoft.com/office/officeart/2008/layout/VerticalAccentList"/>
    <dgm:cxn modelId="{544FAB51-7A4A-4174-A03A-B63AC6F2A78B}" type="presOf" srcId="{CDFC7787-A6B3-4672-AAC9-498F1173469C}" destId="{5856F864-907B-4823-A461-54F8CB5118DB}" srcOrd="0" destOrd="0" presId="urn:microsoft.com/office/officeart/2008/layout/VerticalAccentList"/>
    <dgm:cxn modelId="{6F99B82E-C1D1-45A7-BAD6-7F74912D3774}" srcId="{CDFC7787-A6B3-4672-AAC9-498F1173469C}" destId="{8FF950CB-7FD9-45B0-B1DA-6A6D190C190E}" srcOrd="0" destOrd="0" parTransId="{55C5E1B6-1942-4056-8034-D111C818298B}" sibTransId="{69D6D2A7-1727-4EB0-BE82-312B29744DAD}"/>
    <dgm:cxn modelId="{B2E7055C-C662-4553-A708-31B51F0F517D}" srcId="{FB6B8C3C-72BB-42FD-9977-345CFED37BAE}" destId="{5009D126-D512-4658-9EA3-88719F10C09B}" srcOrd="0" destOrd="0" parTransId="{932706B6-112F-435E-9E10-4E39FAA8A73A}" sibTransId="{6BAE766C-E8D2-4787-BFE2-E2B4A0D1BC59}"/>
    <dgm:cxn modelId="{4954F987-49CE-47EF-8A71-2197A93E7AF0}" srcId="{0D8D9251-713E-40BE-BE48-26B10EA5947C}" destId="{E6A8BB5E-0224-4858-BAF8-AFEADDEDB4A2}" srcOrd="0" destOrd="0" parTransId="{14EB886F-EF09-4BC6-A201-4ECCBA74F709}" sibTransId="{3BA9690E-C442-47C6-A2C5-4E5A12CBD33C}"/>
    <dgm:cxn modelId="{2EE5C7BA-429F-4097-A7AA-CB8EEA66FE0D}" type="presOf" srcId="{5009D126-D512-4658-9EA3-88719F10C09B}" destId="{DB09F410-EB15-4D04-B1FD-0C7E6EF6F42C}" srcOrd="0" destOrd="0" presId="urn:microsoft.com/office/officeart/2008/layout/VerticalAccentList"/>
    <dgm:cxn modelId="{FA982796-47F2-4A76-968D-08B1D56411FE}" type="presOf" srcId="{E6A8BB5E-0224-4858-BAF8-AFEADDEDB4A2}" destId="{D9476DB0-A769-4D37-87E0-C00561179E0A}" srcOrd="0" destOrd="0" presId="urn:microsoft.com/office/officeart/2008/layout/VerticalAccentList"/>
    <dgm:cxn modelId="{4D88E048-12B3-4B1F-A82F-1215B984DBA7}" type="presOf" srcId="{8FF950CB-7FD9-45B0-B1DA-6A6D190C190E}" destId="{36866189-5D2D-4B27-980C-FC1F55824E58}" srcOrd="0" destOrd="0" presId="urn:microsoft.com/office/officeart/2008/layout/VerticalAccentList"/>
    <dgm:cxn modelId="{90B95F51-2D09-404D-A19D-4590FF42D153}" srcId="{CDFC7787-A6B3-4672-AAC9-498F1173469C}" destId="{0D8D9251-713E-40BE-BE48-26B10EA5947C}" srcOrd="1" destOrd="0" parTransId="{DE536A53-0453-4D51-A884-990B9814088F}" sibTransId="{1B8677D9-07B9-48FC-B394-0C12D80F68BD}"/>
    <dgm:cxn modelId="{B42C33C4-278C-4AE9-8F13-B821D1949570}" type="presOf" srcId="{0D8D9251-713E-40BE-BE48-26B10EA5947C}" destId="{07CE02AF-4937-47D0-922F-FBC102A4F3FF}" srcOrd="0" destOrd="0" presId="urn:microsoft.com/office/officeart/2008/layout/VerticalAccentList"/>
    <dgm:cxn modelId="{333DE3FF-FA5E-4F43-A55E-B90A26853579}" type="presParOf" srcId="{5856F864-907B-4823-A461-54F8CB5118DB}" destId="{D5B97DA3-5453-4893-8AE8-CFAFA098D2C8}" srcOrd="0" destOrd="0" presId="urn:microsoft.com/office/officeart/2008/layout/VerticalAccentList"/>
    <dgm:cxn modelId="{A8BA74D1-07E1-44E4-BB04-79A2A9273FD3}" type="presParOf" srcId="{D5B97DA3-5453-4893-8AE8-CFAFA098D2C8}" destId="{36866189-5D2D-4B27-980C-FC1F55824E58}" srcOrd="0" destOrd="0" presId="urn:microsoft.com/office/officeart/2008/layout/VerticalAccentList"/>
    <dgm:cxn modelId="{E60B46B5-F2E6-47E5-8E6E-8965A8F8D236}" type="presParOf" srcId="{5856F864-907B-4823-A461-54F8CB5118DB}" destId="{4E176CDF-AD0B-484D-A0E9-30A00E867519}" srcOrd="1" destOrd="0" presId="urn:microsoft.com/office/officeart/2008/layout/VerticalAccentList"/>
    <dgm:cxn modelId="{95903EB9-6114-4D95-BB28-F2D74253D101}" type="presParOf" srcId="{4E176CDF-AD0B-484D-A0E9-30A00E867519}" destId="{6F45AC97-3CA4-4E6C-9D9E-3A520D17BEAB}" srcOrd="0" destOrd="0" presId="urn:microsoft.com/office/officeart/2008/layout/VerticalAccentList"/>
    <dgm:cxn modelId="{9CF5CF94-B818-4ED7-83E8-318812CC8FBA}" type="presParOf" srcId="{4E176CDF-AD0B-484D-A0E9-30A00E867519}" destId="{91B54A60-EEEF-4053-9AFF-EBB2A097FFFA}" srcOrd="1" destOrd="0" presId="urn:microsoft.com/office/officeart/2008/layout/VerticalAccentList"/>
    <dgm:cxn modelId="{FC9CEDEE-F236-4997-ADDC-269B191651BB}" type="presParOf" srcId="{4E176CDF-AD0B-484D-A0E9-30A00E867519}" destId="{DD4E63AF-B3DB-4FC7-A052-9022BCFDC47A}" srcOrd="2" destOrd="0" presId="urn:microsoft.com/office/officeart/2008/layout/VerticalAccentList"/>
    <dgm:cxn modelId="{BB0F883B-865A-4F63-BCB9-E4BD07B6471B}" type="presParOf" srcId="{4E176CDF-AD0B-484D-A0E9-30A00E867519}" destId="{3CDCC406-A2E5-45A1-B6FB-9E326747ED2E}" srcOrd="3" destOrd="0" presId="urn:microsoft.com/office/officeart/2008/layout/VerticalAccentList"/>
    <dgm:cxn modelId="{1A2AC885-0173-4B8D-B7A6-EA6228EA681A}" type="presParOf" srcId="{4E176CDF-AD0B-484D-A0E9-30A00E867519}" destId="{7FB9E9CA-AD88-4D07-8E70-686FC891B455}" srcOrd="4" destOrd="0" presId="urn:microsoft.com/office/officeart/2008/layout/VerticalAccentList"/>
    <dgm:cxn modelId="{2FE87E7F-DFB4-41DD-80CD-A73717836175}" type="presParOf" srcId="{4E176CDF-AD0B-484D-A0E9-30A00E867519}" destId="{CFA352DA-4209-4900-970D-097FE8BD65CC}" srcOrd="5" destOrd="0" presId="urn:microsoft.com/office/officeart/2008/layout/VerticalAccentList"/>
    <dgm:cxn modelId="{B06FFCFA-CF39-4CF4-88E4-95C3BCF70517}" type="presParOf" srcId="{4E176CDF-AD0B-484D-A0E9-30A00E867519}" destId="{BD7B095E-28E6-4C20-B60F-75A83395BE92}" srcOrd="6" destOrd="0" presId="urn:microsoft.com/office/officeart/2008/layout/VerticalAccentList"/>
    <dgm:cxn modelId="{E4520404-34D7-4DA0-8DCE-30C0EDE41466}" type="presParOf" srcId="{4E176CDF-AD0B-484D-A0E9-30A00E867519}" destId="{4B42FED2-FA38-49FC-BAF7-2CB6DACB7C7B}" srcOrd="7" destOrd="0" presId="urn:microsoft.com/office/officeart/2008/layout/VerticalAccentList"/>
    <dgm:cxn modelId="{A77FBE9A-DD33-4D31-B22A-6E0AE06E5A34}" type="presParOf" srcId="{5856F864-907B-4823-A461-54F8CB5118DB}" destId="{FDC42D65-B5AC-4B77-8C9F-7937A5AC1D3F}" srcOrd="2" destOrd="0" presId="urn:microsoft.com/office/officeart/2008/layout/VerticalAccentList"/>
    <dgm:cxn modelId="{0BC55310-B4D4-438E-A551-9D4205454B43}" type="presParOf" srcId="{5856F864-907B-4823-A461-54F8CB5118DB}" destId="{823A3A24-92B0-4312-8B9C-415D09D93884}" srcOrd="3" destOrd="0" presId="urn:microsoft.com/office/officeart/2008/layout/VerticalAccentList"/>
    <dgm:cxn modelId="{E52EA011-6ADD-454F-BEB6-003F64F89167}" type="presParOf" srcId="{823A3A24-92B0-4312-8B9C-415D09D93884}" destId="{07CE02AF-4937-47D0-922F-FBC102A4F3FF}" srcOrd="0" destOrd="0" presId="urn:microsoft.com/office/officeart/2008/layout/VerticalAccentList"/>
    <dgm:cxn modelId="{9ADC494C-4281-4C0F-BD7C-8AAB5EE0A085}" type="presParOf" srcId="{5856F864-907B-4823-A461-54F8CB5118DB}" destId="{D8FED991-5A9F-4F3B-932F-F4EFEBE1A853}" srcOrd="4" destOrd="0" presId="urn:microsoft.com/office/officeart/2008/layout/VerticalAccentList"/>
    <dgm:cxn modelId="{59D647F3-E488-4301-8183-2B5E98975DD7}" type="presParOf" srcId="{D8FED991-5A9F-4F3B-932F-F4EFEBE1A853}" destId="{5966B682-CF6B-40FD-BEB9-FE8C6B2E4143}" srcOrd="0" destOrd="0" presId="urn:microsoft.com/office/officeart/2008/layout/VerticalAccentList"/>
    <dgm:cxn modelId="{B35A49F8-951C-456A-9197-B8BB0ECFCAEF}" type="presParOf" srcId="{D8FED991-5A9F-4F3B-932F-F4EFEBE1A853}" destId="{099D711A-EFB2-44B7-A9C5-304D9D4C4131}" srcOrd="1" destOrd="0" presId="urn:microsoft.com/office/officeart/2008/layout/VerticalAccentList"/>
    <dgm:cxn modelId="{98069924-D8F4-41FF-B5A6-73EF0E5A9012}" type="presParOf" srcId="{D8FED991-5A9F-4F3B-932F-F4EFEBE1A853}" destId="{95EE845F-1A53-4AD9-BB69-921868F93633}" srcOrd="2" destOrd="0" presId="urn:microsoft.com/office/officeart/2008/layout/VerticalAccentList"/>
    <dgm:cxn modelId="{DBCDCB24-CAE4-487A-B82C-03CFD978268D}" type="presParOf" srcId="{D8FED991-5A9F-4F3B-932F-F4EFEBE1A853}" destId="{FFA15EDA-56FA-4832-BCA0-38664896CBC5}" srcOrd="3" destOrd="0" presId="urn:microsoft.com/office/officeart/2008/layout/VerticalAccentList"/>
    <dgm:cxn modelId="{93CC8D40-7A2D-4AA7-9369-682C5259FA2E}" type="presParOf" srcId="{D8FED991-5A9F-4F3B-932F-F4EFEBE1A853}" destId="{980DE3E0-15E8-4714-AEC1-C2A22D5C54EE}" srcOrd="4" destOrd="0" presId="urn:microsoft.com/office/officeart/2008/layout/VerticalAccentList"/>
    <dgm:cxn modelId="{AB3E5A5F-F9AA-44AF-BEEF-1E0F5CD83BEF}" type="presParOf" srcId="{D8FED991-5A9F-4F3B-932F-F4EFEBE1A853}" destId="{F73F4013-B4B2-4453-B809-851BEE7FBCB1}" srcOrd="5" destOrd="0" presId="urn:microsoft.com/office/officeart/2008/layout/VerticalAccentList"/>
    <dgm:cxn modelId="{DA86522D-5140-44C2-AD3A-C43F1E2CF26D}" type="presParOf" srcId="{D8FED991-5A9F-4F3B-932F-F4EFEBE1A853}" destId="{D11D7276-9264-4197-8A64-969104CF8756}" srcOrd="6" destOrd="0" presId="urn:microsoft.com/office/officeart/2008/layout/VerticalAccentList"/>
    <dgm:cxn modelId="{7B87ED4B-4E21-4C74-A7F8-D5944BCDCCA3}" type="presParOf" srcId="{D8FED991-5A9F-4F3B-932F-F4EFEBE1A853}" destId="{D9476DB0-A769-4D37-87E0-C00561179E0A}" srcOrd="7" destOrd="0" presId="urn:microsoft.com/office/officeart/2008/layout/VerticalAccentList"/>
    <dgm:cxn modelId="{1803FF9D-8623-49D0-9432-E08A48012A41}" type="presParOf" srcId="{5856F864-907B-4823-A461-54F8CB5118DB}" destId="{26D0E063-1DE8-48E1-86A4-A3F4B61CBBFA}" srcOrd="5" destOrd="0" presId="urn:microsoft.com/office/officeart/2008/layout/VerticalAccentList"/>
    <dgm:cxn modelId="{B0A117E5-12A1-45DE-AB3B-75BD800FE059}" type="presParOf" srcId="{5856F864-907B-4823-A461-54F8CB5118DB}" destId="{96E8E4AD-86B5-4484-A597-EF94AA3A9085}" srcOrd="6" destOrd="0" presId="urn:microsoft.com/office/officeart/2008/layout/VerticalAccentList"/>
    <dgm:cxn modelId="{6A91C917-C517-45C6-9A35-432E31695786}" type="presParOf" srcId="{96E8E4AD-86B5-4484-A597-EF94AA3A9085}" destId="{A70D0188-D03A-4C34-BE23-1A19C0E51A4F}" srcOrd="0" destOrd="0" presId="urn:microsoft.com/office/officeart/2008/layout/VerticalAccentList"/>
    <dgm:cxn modelId="{BBAE0C76-DF8C-4F9F-902B-857DF576A8E1}" type="presParOf" srcId="{5856F864-907B-4823-A461-54F8CB5118DB}" destId="{D0DD38E8-74C0-4830-A5E0-0EBB82047678}" srcOrd="7" destOrd="0" presId="urn:microsoft.com/office/officeart/2008/layout/VerticalAccentList"/>
    <dgm:cxn modelId="{291D3D65-1B32-4EED-AEB6-0C529F1A90BB}" type="presParOf" srcId="{D0DD38E8-74C0-4830-A5E0-0EBB82047678}" destId="{AF11D9BA-103F-4FB4-8255-C4CD3AD35DED}" srcOrd="0" destOrd="0" presId="urn:microsoft.com/office/officeart/2008/layout/VerticalAccentList"/>
    <dgm:cxn modelId="{5579DF88-C255-41F9-846C-11E7EBF9ADBA}" type="presParOf" srcId="{D0DD38E8-74C0-4830-A5E0-0EBB82047678}" destId="{EAE38A90-FF61-4106-B78E-0087E3C03A28}" srcOrd="1" destOrd="0" presId="urn:microsoft.com/office/officeart/2008/layout/VerticalAccentList"/>
    <dgm:cxn modelId="{94F1EB48-C01E-449B-B82E-78A5554D123F}" type="presParOf" srcId="{D0DD38E8-74C0-4830-A5E0-0EBB82047678}" destId="{2D1D38AA-1F23-4D1B-8430-EE2FA13F9BD0}" srcOrd="2" destOrd="0" presId="urn:microsoft.com/office/officeart/2008/layout/VerticalAccentList"/>
    <dgm:cxn modelId="{607C51FE-7596-4287-AA67-C2B5706B5CED}" type="presParOf" srcId="{D0DD38E8-74C0-4830-A5E0-0EBB82047678}" destId="{5D1E4912-A1EC-4513-ABEE-5CE3035471D5}" srcOrd="3" destOrd="0" presId="urn:microsoft.com/office/officeart/2008/layout/VerticalAccentList"/>
    <dgm:cxn modelId="{4CAAEB6B-2DD8-487E-B1AA-A960F038EFBF}" type="presParOf" srcId="{D0DD38E8-74C0-4830-A5E0-0EBB82047678}" destId="{84E634FA-768F-445F-876E-7180B66B9706}" srcOrd="4" destOrd="0" presId="urn:microsoft.com/office/officeart/2008/layout/VerticalAccentList"/>
    <dgm:cxn modelId="{3A7DAFA7-CF46-4E95-8B17-8BA05FEAA7A8}" type="presParOf" srcId="{D0DD38E8-74C0-4830-A5E0-0EBB82047678}" destId="{43BE8327-9D2A-4D52-ACE4-BC48B12E53CB}" srcOrd="5" destOrd="0" presId="urn:microsoft.com/office/officeart/2008/layout/VerticalAccentList"/>
    <dgm:cxn modelId="{5A2EF453-559E-4D44-A265-A8A64E7BB1C4}" type="presParOf" srcId="{D0DD38E8-74C0-4830-A5E0-0EBB82047678}" destId="{985710FA-7ADD-435C-B7AB-78B4C4604F7A}" srcOrd="6" destOrd="0" presId="urn:microsoft.com/office/officeart/2008/layout/VerticalAccentList"/>
    <dgm:cxn modelId="{350CFEAD-4713-4B8B-9D4A-EB9517A7666B}" type="presParOf" srcId="{D0DD38E8-74C0-4830-A5E0-0EBB82047678}" destId="{DB09F410-EB15-4D04-B1FD-0C7E6EF6F42C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B49D9E-32D1-4388-8CF2-87CCF7AEBC0A}" type="datetimeFigureOut">
              <a:rPr lang="ru-RU" smtClean="0"/>
              <a:t>22.08.2018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7C0F15-0737-4894-9699-C4140A2254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137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99C83A-1AE3-497D-8D13-B78C28D3C120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16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99C83A-1AE3-497D-8D13-B78C28D3C12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639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1288" y="-8468"/>
            <a:ext cx="12226405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461" y="2404534"/>
            <a:ext cx="776895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461" y="4050835"/>
            <a:ext cx="776895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667C8-D280-412F-B8B2-E1EA3976C16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8E76D-71AC-45C5-B69D-621EE12A06AC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302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609600"/>
            <a:ext cx="8463619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4470400"/>
            <a:ext cx="846361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667C8-D280-412F-B8B2-E1EA3976C16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8E76D-71AC-45C5-B69D-621EE12A06AC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422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3180" y="609600"/>
            <a:ext cx="809624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68099" y="3632200"/>
            <a:ext cx="7226405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8" y="4470400"/>
            <a:ext cx="8463620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667C8-D280-412F-B8B2-E1EA3976C16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8E76D-71AC-45C5-B69D-621EE12A06AC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43615" y="790378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996933" y="2886556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965684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98" y="1931988"/>
            <a:ext cx="8463620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8" y="4527448"/>
            <a:ext cx="8463620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667C8-D280-412F-B8B2-E1EA3976C16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8E76D-71AC-45C5-B69D-621EE12A06AC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314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3180" y="609600"/>
            <a:ext cx="809624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2796" y="4013200"/>
            <a:ext cx="8463621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8" y="4527448"/>
            <a:ext cx="8463620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667C8-D280-412F-B8B2-E1EA3976C16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8E76D-71AC-45C5-B69D-621EE12A06AC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43615" y="790378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996933" y="2886556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720562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1131" y="609600"/>
            <a:ext cx="8455287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2796" y="4013200"/>
            <a:ext cx="8463621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8" y="4527448"/>
            <a:ext cx="8463620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667C8-D280-412F-B8B2-E1EA3976C16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8E76D-71AC-45C5-B69D-621EE12A06AC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8430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667C8-D280-412F-B8B2-E1EA3976C16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8E76D-71AC-45C5-B69D-621EE12A06AC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3391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9749" y="609601"/>
            <a:ext cx="130508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799" y="609601"/>
            <a:ext cx="6926701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667C8-D280-412F-B8B2-E1EA3976C16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8E76D-71AC-45C5-B69D-621EE12A06AC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198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667C8-D280-412F-B8B2-E1EA3976C16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8E76D-71AC-45C5-B69D-621EE12A06AC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052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98" y="2700869"/>
            <a:ext cx="8463620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8" y="4527448"/>
            <a:ext cx="8463620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667C8-D280-412F-B8B2-E1EA3976C16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8E76D-71AC-45C5-B69D-621EE12A06AC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519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609600"/>
            <a:ext cx="8463619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1" y="2160589"/>
            <a:ext cx="411747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8939" y="2160590"/>
            <a:ext cx="411748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667C8-D280-412F-B8B2-E1EA3976C16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8E76D-71AC-45C5-B69D-621EE12A06AC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617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609600"/>
            <a:ext cx="8463617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9" y="2160983"/>
            <a:ext cx="41208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2799" y="2737247"/>
            <a:ext cx="4120896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55520" y="2160983"/>
            <a:ext cx="41208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55520" y="2737247"/>
            <a:ext cx="4120896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667C8-D280-412F-B8B2-E1EA3976C16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8E76D-71AC-45C5-B69D-621EE12A06AC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895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99" y="609600"/>
            <a:ext cx="8463619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667C8-D280-412F-B8B2-E1EA3976C16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8E76D-71AC-45C5-B69D-621EE12A06AC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528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667C8-D280-412F-B8B2-E1EA3976C16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8E76D-71AC-45C5-B69D-621EE12A06AC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30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99" y="1498604"/>
            <a:ext cx="3720243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1701" y="514926"/>
            <a:ext cx="4514716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799" y="2777069"/>
            <a:ext cx="3720243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667C8-D280-412F-B8B2-E1EA3976C16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8E76D-71AC-45C5-B69D-621EE12A06AC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218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99" y="4800600"/>
            <a:ext cx="846361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799" y="609600"/>
            <a:ext cx="8463619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799" y="5367338"/>
            <a:ext cx="8463619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667C8-D280-412F-B8B2-E1EA3976C16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8E76D-71AC-45C5-B69D-621EE12A06AC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722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1289" y="-8468"/>
            <a:ext cx="12226407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2800" y="609600"/>
            <a:ext cx="8463617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9" y="2160590"/>
            <a:ext cx="8463619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7011" y="6041364"/>
            <a:ext cx="9121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667C8-D280-412F-B8B2-E1EA3976C16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2799" y="6041364"/>
            <a:ext cx="61639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2902" y="6041364"/>
            <a:ext cx="683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E88E76D-71AC-45C5-B69D-621EE12A06AC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475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1">
            <a:extLst>
              <a:ext uri="{FF2B5EF4-FFF2-40B4-BE49-F238E27FC236}">
                <a16:creationId xmlns:a16="http://schemas.microsoft.com/office/drawing/2014/main" xmlns="" id="{F480A0A4-63F6-4194-B999-5FCC53C4F1C5}"/>
              </a:ext>
            </a:extLst>
          </p:cNvPr>
          <p:cNvSpPr txBox="1">
            <a:spLocks/>
          </p:cNvSpPr>
          <p:nvPr/>
        </p:nvSpPr>
        <p:spPr>
          <a:xfrm>
            <a:off x="1508384" y="729959"/>
            <a:ext cx="8834143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altLang="ru-RU" b="1" dirty="0">
                <a:solidFill>
                  <a:srgbClr val="FF0000"/>
                </a:solidFill>
              </a:rPr>
              <a:t> </a:t>
            </a:r>
            <a:r>
              <a:rPr lang="ru-RU" altLang="ru-RU" sz="2800" b="1" dirty="0" smtClean="0">
                <a:solidFill>
                  <a:srgbClr val="FF0000"/>
                </a:solidFill>
              </a:rPr>
              <a:t>Проект: Улучшение </a:t>
            </a:r>
            <a:r>
              <a:rPr lang="ru-RU" altLang="ru-RU" sz="2800" b="1" dirty="0">
                <a:solidFill>
                  <a:srgbClr val="FF0000"/>
                </a:solidFill>
              </a:rPr>
              <a:t>профилактики и лечения </a:t>
            </a:r>
            <a:r>
              <a:rPr lang="ru-RU" altLang="ru-RU" sz="2800" b="1" dirty="0" smtClean="0">
                <a:solidFill>
                  <a:srgbClr val="FF0000"/>
                </a:solidFill>
              </a:rPr>
              <a:t>ТБ/ВИЧ </a:t>
            </a:r>
            <a:r>
              <a:rPr lang="ru-RU" altLang="ru-RU" sz="2800" b="1" dirty="0">
                <a:solidFill>
                  <a:srgbClr val="FF0000"/>
                </a:solidFill>
              </a:rPr>
              <a:t>– создание моделей будущего</a:t>
            </a:r>
            <a:endParaRPr lang="en-US" altLang="ru-RU" sz="2800" b="1" dirty="0">
              <a:solidFill>
                <a:srgbClr val="FF0000"/>
              </a:solidFill>
            </a:endParaRPr>
          </a:p>
        </p:txBody>
      </p:sp>
      <p:pic>
        <p:nvPicPr>
          <p:cNvPr id="10" name="Picture 4">
            <a:extLst>
              <a:ext uri="{FF2B5EF4-FFF2-40B4-BE49-F238E27FC236}">
                <a16:creationId xmlns:a16="http://schemas.microsoft.com/office/drawing/2014/main" xmlns="" id="{709B938B-518C-4030-953E-21851268E0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499" y="103515"/>
            <a:ext cx="2113977" cy="758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 Placeholder 3">
            <a:extLst>
              <a:ext uri="{FF2B5EF4-FFF2-40B4-BE49-F238E27FC236}">
                <a16:creationId xmlns:a16="http://schemas.microsoft.com/office/drawing/2014/main" xmlns="" id="{DF5636FF-821C-4B68-9E70-CD9765E0CDF3}"/>
              </a:ext>
            </a:extLst>
          </p:cNvPr>
          <p:cNvSpPr txBox="1">
            <a:spLocks/>
          </p:cNvSpPr>
          <p:nvPr/>
        </p:nvSpPr>
        <p:spPr>
          <a:xfrm>
            <a:off x="725078" y="1846587"/>
            <a:ext cx="8640960" cy="489942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srgbClr val="002060"/>
                </a:solidFill>
                <a:latin typeface="Calibri" pitchFamily="34" charset="0"/>
                <a:cs typeface="Arial" charset="0"/>
              </a:rPr>
              <a:t>Донор</a:t>
            </a:r>
            <a:r>
              <a:rPr lang="ru-RU" sz="2800" b="1" dirty="0">
                <a:solidFill>
                  <a:srgbClr val="002060"/>
                </a:solidFill>
                <a:latin typeface="Calibri" pitchFamily="34" charset="0"/>
                <a:cs typeface="Arial" charset="0"/>
              </a:rPr>
              <a:t>: </a:t>
            </a:r>
            <a:r>
              <a:rPr lang="ru-RU" sz="2800" dirty="0">
                <a:solidFill>
                  <a:srgbClr val="002060"/>
                </a:solidFill>
                <a:latin typeface="Calibri" pitchFamily="34" charset="0"/>
                <a:cs typeface="Arial" charset="0"/>
              </a:rPr>
              <a:t>Правительство</a:t>
            </a:r>
            <a:r>
              <a:rPr lang="en-US" sz="2800" dirty="0">
                <a:solidFill>
                  <a:srgbClr val="002060"/>
                </a:solidFill>
                <a:latin typeface="Calibri" pitchFamily="34" charset="0"/>
                <a:cs typeface="Arial" charset="0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Calibri" pitchFamily="34" charset="0"/>
                <a:cs typeface="Arial" charset="0"/>
              </a:rPr>
              <a:t>Голландии </a:t>
            </a:r>
            <a:r>
              <a:rPr lang="en-US" sz="2800" dirty="0">
                <a:solidFill>
                  <a:srgbClr val="002060"/>
                </a:solidFill>
                <a:latin typeface="Calibri" pitchFamily="34" charset="0"/>
                <a:cs typeface="Arial" charset="0"/>
              </a:rPr>
              <a:t>(DGIS)</a:t>
            </a:r>
            <a:endParaRPr lang="kk-KZ" sz="2800" dirty="0">
              <a:solidFill>
                <a:srgbClr val="002060"/>
              </a:solidFill>
              <a:latin typeface="Calibri" pitchFamily="34" charset="0"/>
              <a:cs typeface="Arial" charset="0"/>
            </a:endParaRPr>
          </a:p>
          <a:p>
            <a:pPr marL="342900" lvl="1" indent="-342900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kk-KZ" sz="2800" b="1" dirty="0">
                <a:solidFill>
                  <a:srgbClr val="002060"/>
                </a:solidFill>
                <a:latin typeface="Calibri" pitchFamily="34" charset="0"/>
                <a:cs typeface="Arial" charset="0"/>
              </a:rPr>
              <a:t>Период</a:t>
            </a:r>
            <a:r>
              <a:rPr lang="ru-RU" sz="2800" b="1" dirty="0">
                <a:solidFill>
                  <a:srgbClr val="002060"/>
                </a:solidFill>
                <a:latin typeface="Calibri" pitchFamily="34" charset="0"/>
                <a:cs typeface="Arial" charset="0"/>
              </a:rPr>
              <a:t>:</a:t>
            </a:r>
            <a:r>
              <a:rPr lang="ru-RU" sz="2800" dirty="0">
                <a:solidFill>
                  <a:srgbClr val="002060"/>
                </a:solidFill>
                <a:latin typeface="Calibri" pitchFamily="34" charset="0"/>
                <a:cs typeface="Arial" charset="0"/>
              </a:rPr>
              <a:t> октябрь 2015 </a:t>
            </a:r>
            <a:r>
              <a:rPr lang="ru-RU" sz="2800" dirty="0" smtClean="0">
                <a:solidFill>
                  <a:srgbClr val="002060"/>
                </a:solidFill>
                <a:latin typeface="Calibri" pitchFamily="34" charset="0"/>
                <a:cs typeface="Arial" charset="0"/>
              </a:rPr>
              <a:t>– июль 2019</a:t>
            </a:r>
            <a:endParaRPr lang="ru-RU" sz="2800" dirty="0">
              <a:solidFill>
                <a:srgbClr val="002060"/>
              </a:solidFill>
              <a:latin typeface="Calibri" pitchFamily="34" charset="0"/>
              <a:cs typeface="Arial" charset="0"/>
            </a:endParaRPr>
          </a:p>
          <a:p>
            <a:pPr marL="342900" lvl="1" indent="-342900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srgbClr val="002060"/>
                </a:solidFill>
                <a:latin typeface="Calibri" pitchFamily="34" charset="0"/>
                <a:cs typeface="Arial" charset="0"/>
              </a:rPr>
              <a:t>География: </a:t>
            </a:r>
            <a:r>
              <a:rPr lang="ru-RU" sz="2800" dirty="0">
                <a:solidFill>
                  <a:srgbClr val="002060"/>
                </a:solidFill>
                <a:latin typeface="Calibri" pitchFamily="34" charset="0"/>
                <a:cs typeface="Arial" charset="0"/>
              </a:rPr>
              <a:t>г. </a:t>
            </a:r>
            <a:r>
              <a:rPr lang="ru-RU" sz="2800" dirty="0" smtClean="0">
                <a:solidFill>
                  <a:srgbClr val="002060"/>
                </a:solidFill>
                <a:latin typeface="Calibri" pitchFamily="34" charset="0"/>
                <a:cs typeface="Arial" charset="0"/>
              </a:rPr>
              <a:t>Алматы</a:t>
            </a:r>
          </a:p>
          <a:p>
            <a:pPr marL="342900" lvl="1" indent="-342900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srgbClr val="002060"/>
                </a:solidFill>
                <a:latin typeface="Calibri" pitchFamily="34" charset="0"/>
                <a:cs typeface="Arial" charset="0"/>
              </a:rPr>
              <a:t>Целевая группа</a:t>
            </a:r>
            <a:r>
              <a:rPr lang="ru-RU" sz="2800" b="1" dirty="0" smtClean="0">
                <a:solidFill>
                  <a:srgbClr val="002060"/>
                </a:solidFill>
                <a:latin typeface="Calibri" pitchFamily="34" charset="0"/>
                <a:cs typeface="Arial" charset="0"/>
              </a:rPr>
              <a:t>: </a:t>
            </a:r>
            <a:r>
              <a:rPr lang="ru-RU" sz="2800" dirty="0" smtClean="0">
                <a:solidFill>
                  <a:srgbClr val="002060"/>
                </a:solidFill>
                <a:latin typeface="Calibri" pitchFamily="34" charset="0"/>
                <a:cs typeface="Arial" charset="0"/>
              </a:rPr>
              <a:t>ЛЖВ</a:t>
            </a:r>
            <a:r>
              <a:rPr lang="ru-RU" sz="2800" dirty="0">
                <a:solidFill>
                  <a:srgbClr val="002060"/>
                </a:solidFill>
                <a:latin typeface="Calibri" pitchFamily="34" charset="0"/>
                <a:cs typeface="Arial" charset="0"/>
              </a:rPr>
              <a:t>, </a:t>
            </a:r>
            <a:r>
              <a:rPr lang="ru-RU" sz="2800" dirty="0" smtClean="0">
                <a:solidFill>
                  <a:srgbClr val="002060"/>
                </a:solidFill>
                <a:latin typeface="Calibri" pitchFamily="34" charset="0"/>
                <a:cs typeface="Arial" charset="0"/>
              </a:rPr>
              <a:t>ТБ-пациенты, внутренние мигранты, бывшие заключенные. </a:t>
            </a:r>
          </a:p>
          <a:p>
            <a:pPr marL="342900" lvl="1" indent="-342900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srgbClr val="002060"/>
                </a:solidFill>
                <a:latin typeface="Calibri" pitchFamily="34" charset="0"/>
                <a:cs typeface="Arial" charset="0"/>
              </a:rPr>
              <a:t>Цель: </a:t>
            </a:r>
            <a:r>
              <a:rPr lang="ru-RU" sz="2800" dirty="0" smtClean="0">
                <a:solidFill>
                  <a:srgbClr val="002060"/>
                </a:solidFill>
                <a:latin typeface="Calibri" pitchFamily="34" charset="0"/>
                <a:cs typeface="Arial" charset="0"/>
              </a:rPr>
              <a:t>Разработать </a:t>
            </a:r>
            <a:r>
              <a:rPr lang="ru-RU" sz="2800" dirty="0">
                <a:solidFill>
                  <a:srgbClr val="002060"/>
                </a:solidFill>
                <a:latin typeface="Calibri" pitchFamily="34" charset="0"/>
                <a:cs typeface="Arial" charset="0"/>
              </a:rPr>
              <a:t>модель  эффективного партнерства между государственными, частными секторами здравоохранения и организациями гражданского общества</a:t>
            </a:r>
            <a:r>
              <a:rPr lang="ru-RU" sz="2800" dirty="0" smtClean="0">
                <a:solidFill>
                  <a:srgbClr val="002060"/>
                </a:solidFill>
                <a:latin typeface="Calibri" pitchFamily="34" charset="0"/>
                <a:cs typeface="Arial" charset="0"/>
              </a:rPr>
              <a:t>. </a:t>
            </a:r>
            <a:endParaRPr lang="ru-RU" sz="2800" b="1" dirty="0" smtClean="0">
              <a:solidFill>
                <a:srgbClr val="002060"/>
              </a:solidFill>
              <a:latin typeface="Calibri" pitchFamily="34" charset="0"/>
              <a:cs typeface="Arial" charset="0"/>
            </a:endParaRPr>
          </a:p>
          <a:p>
            <a:pPr marL="342900" lvl="1" indent="-342900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ru-RU" sz="2800" dirty="0">
              <a:solidFill>
                <a:srgbClr val="002060"/>
              </a:solidFill>
              <a:latin typeface="Calibri" pitchFamily="34" charset="0"/>
              <a:cs typeface="Arial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15A9A3C7-FEFE-4E56-BD20-09E2600319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08134" y="2318707"/>
            <a:ext cx="3423481" cy="2311863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C20A8DE2-8B13-4A24-BD9E-C0F72BFEEC9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95937" y="3792242"/>
            <a:ext cx="859295" cy="504056"/>
          </a:xfrm>
          <a:prstGeom prst="rect">
            <a:avLst/>
          </a:prstGeom>
          <a:ln>
            <a:noFill/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4738" y="77658"/>
            <a:ext cx="2122398" cy="810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35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>
            <a:extLst>
              <a:ext uri="{FF2B5EF4-FFF2-40B4-BE49-F238E27FC236}">
                <a16:creationId xmlns:a16="http://schemas.microsoft.com/office/drawing/2014/main" xmlns="" id="{709B938B-518C-4030-953E-21851268E0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400" y="116632"/>
            <a:ext cx="2113977" cy="758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xmlns="" id="{BFCFE9BA-0E5A-4266-87A1-B3080B4113AD}"/>
              </a:ext>
            </a:extLst>
          </p:cNvPr>
          <p:cNvSpPr txBox="1">
            <a:spLocks/>
          </p:cNvSpPr>
          <p:nvPr/>
        </p:nvSpPr>
        <p:spPr bwMode="auto">
          <a:xfrm>
            <a:off x="1882776" y="763739"/>
            <a:ext cx="87852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4000" b="1" dirty="0">
                <a:solidFill>
                  <a:srgbClr val="FF0000"/>
                </a:solidFill>
              </a:rPr>
              <a:t>Основные направления деятельности</a:t>
            </a:r>
            <a:endParaRPr lang="en-US" altLang="ru-RU" sz="4000" b="1" dirty="0">
              <a:solidFill>
                <a:srgbClr val="FF0000"/>
              </a:solidFill>
            </a:endParaRPr>
          </a:p>
        </p:txBody>
      </p:sp>
      <p:graphicFrame>
        <p:nvGraphicFramePr>
          <p:cNvPr id="9" name="Схема 8">
            <a:extLst>
              <a:ext uri="{FF2B5EF4-FFF2-40B4-BE49-F238E27FC236}">
                <a16:creationId xmlns:a16="http://schemas.microsoft.com/office/drawing/2014/main" xmlns="" id="{D574476F-CEA9-41F7-98AC-6650E9BECA08}"/>
              </a:ext>
            </a:extLst>
          </p:cNvPr>
          <p:cNvGraphicFramePr/>
          <p:nvPr>
            <p:extLst/>
          </p:nvPr>
        </p:nvGraphicFramePr>
        <p:xfrm>
          <a:off x="2495600" y="971034"/>
          <a:ext cx="7992888" cy="56167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Блок-схема: узел 10">
            <a:extLst>
              <a:ext uri="{FF2B5EF4-FFF2-40B4-BE49-F238E27FC236}">
                <a16:creationId xmlns:a16="http://schemas.microsoft.com/office/drawing/2014/main" xmlns="" id="{7DBE3988-0E11-4F62-8351-BF6389DFED4D}"/>
              </a:ext>
            </a:extLst>
          </p:cNvPr>
          <p:cNvSpPr/>
          <p:nvPr/>
        </p:nvSpPr>
        <p:spPr>
          <a:xfrm>
            <a:off x="2059831" y="1691758"/>
            <a:ext cx="871538" cy="863600"/>
          </a:xfrm>
          <a:prstGeom prst="flowChartConnector">
            <a:avLst/>
          </a:prstGeom>
          <a:solidFill>
            <a:srgbClr val="99CC00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kern="0" dirty="0">
                <a:solidFill>
                  <a:prstClr val="black"/>
                </a:solidFill>
                <a:latin typeface="Calibri"/>
              </a:rPr>
              <a:t>1</a:t>
            </a:r>
          </a:p>
        </p:txBody>
      </p:sp>
      <p:sp>
        <p:nvSpPr>
          <p:cNvPr id="12" name="Блок-схема: узел 11">
            <a:extLst>
              <a:ext uri="{FF2B5EF4-FFF2-40B4-BE49-F238E27FC236}">
                <a16:creationId xmlns:a16="http://schemas.microsoft.com/office/drawing/2014/main" xmlns="" id="{FEE151A1-7D2A-43E4-A333-5D5380A4E393}"/>
              </a:ext>
            </a:extLst>
          </p:cNvPr>
          <p:cNvSpPr/>
          <p:nvPr/>
        </p:nvSpPr>
        <p:spPr>
          <a:xfrm>
            <a:off x="2059831" y="3634859"/>
            <a:ext cx="863600" cy="865187"/>
          </a:xfrm>
          <a:prstGeom prst="flowChartConnector">
            <a:avLst/>
          </a:prstGeom>
          <a:solidFill>
            <a:srgbClr val="00CC99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kern="0" dirty="0">
                <a:solidFill>
                  <a:prstClr val="black"/>
                </a:solidFill>
                <a:latin typeface="Calibri"/>
              </a:rPr>
              <a:t>2</a:t>
            </a:r>
          </a:p>
        </p:txBody>
      </p:sp>
      <p:sp>
        <p:nvSpPr>
          <p:cNvPr id="13" name="Блок-схема: узел 12">
            <a:extLst>
              <a:ext uri="{FF2B5EF4-FFF2-40B4-BE49-F238E27FC236}">
                <a16:creationId xmlns:a16="http://schemas.microsoft.com/office/drawing/2014/main" xmlns="" id="{A7F7F4DB-B70E-4ACD-A42B-D46AA45F21FB}"/>
              </a:ext>
            </a:extLst>
          </p:cNvPr>
          <p:cNvSpPr/>
          <p:nvPr/>
        </p:nvSpPr>
        <p:spPr>
          <a:xfrm>
            <a:off x="2059831" y="5579545"/>
            <a:ext cx="871538" cy="863600"/>
          </a:xfrm>
          <a:prstGeom prst="flowChartConnector">
            <a:avLst/>
          </a:prstGeom>
          <a:solidFill>
            <a:srgbClr val="6666FF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kern="0" dirty="0">
                <a:solidFill>
                  <a:prstClr val="black"/>
                </a:solidFill>
                <a:latin typeface="Calibri"/>
              </a:rPr>
              <a:t>3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4738" y="77658"/>
            <a:ext cx="2122398" cy="810465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4738" y="34953"/>
            <a:ext cx="2122398" cy="810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21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799" y="1007705"/>
            <a:ext cx="10589208" cy="870829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5"/>
                </a:solidFill>
              </a:rPr>
              <a:t>Проект «Ускоренный ответ на эпидемии ВИЧ/ТБ среди ключевых групп населения в городах ВЕЦА»</a:t>
            </a:r>
            <a:endParaRPr lang="ru-RU" sz="2400" b="1" dirty="0">
              <a:solidFill>
                <a:schemeClr val="accent5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2799" y="2071396"/>
            <a:ext cx="10383936" cy="3969967"/>
          </a:xfrm>
        </p:spPr>
        <p:txBody>
          <a:bodyPr/>
          <a:lstStyle/>
          <a:p>
            <a:r>
              <a:rPr lang="ru-RU" b="1" dirty="0" smtClean="0"/>
              <a:t>Донор: </a:t>
            </a:r>
            <a:r>
              <a:rPr lang="ru-RU" dirty="0"/>
              <a:t>Глобальный фонд, Альянс общественного здоровья (Украина)</a:t>
            </a:r>
          </a:p>
          <a:p>
            <a:r>
              <a:rPr lang="ru-RU" b="1" dirty="0" smtClean="0"/>
              <a:t>Период </a:t>
            </a:r>
            <a:r>
              <a:rPr lang="ru-RU" b="1" dirty="0"/>
              <a:t>реализации проекта: </a:t>
            </a:r>
            <a:r>
              <a:rPr lang="ru-RU" dirty="0"/>
              <a:t>2017-2019 гг.</a:t>
            </a:r>
          </a:p>
          <a:p>
            <a:r>
              <a:rPr lang="ru-RU" b="1" dirty="0" smtClean="0"/>
              <a:t>География проекта: </a:t>
            </a:r>
            <a:r>
              <a:rPr lang="ru-RU" dirty="0" smtClean="0"/>
              <a:t>Алматы</a:t>
            </a:r>
            <a:endParaRPr lang="ru-RU" dirty="0"/>
          </a:p>
          <a:p>
            <a:r>
              <a:rPr lang="ru-RU" b="1" dirty="0"/>
              <a:t>Целевая группа: </a:t>
            </a:r>
            <a:r>
              <a:rPr lang="ru-RU" dirty="0"/>
              <a:t>ЛУИН, РС, </a:t>
            </a:r>
            <a:r>
              <a:rPr lang="ru-RU" dirty="0" smtClean="0"/>
              <a:t>МСМ</a:t>
            </a:r>
          </a:p>
          <a:p>
            <a:r>
              <a:rPr lang="ru-RU" b="1" dirty="0" smtClean="0"/>
              <a:t>Цель проекта</a:t>
            </a:r>
            <a:r>
              <a:rPr lang="ru-RU" b="1" dirty="0"/>
              <a:t>: </a:t>
            </a:r>
            <a:r>
              <a:rPr lang="ru-RU" dirty="0">
                <a:solidFill>
                  <a:srgbClr val="231F20"/>
                </a:solidFill>
                <a:latin typeface="Roboto Condensed"/>
              </a:rPr>
              <a:t>Разработка модели устойчивой городской программы профилактики и лечения ВИЧ-инфекции и туберкулеза среди ключевых групп населения Алматы, направленной на достижение целей «90-90-90».</a:t>
            </a:r>
            <a:endParaRPr lang="en-US" b="1" dirty="0" smtClean="0"/>
          </a:p>
          <a:p>
            <a:endParaRPr lang="en-US" b="1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75143" y="88087"/>
            <a:ext cx="2121592" cy="81083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3853" y="54914"/>
            <a:ext cx="1041587" cy="87718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54963" y="209276"/>
            <a:ext cx="2552440" cy="56846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9918" y="88087"/>
            <a:ext cx="3097764" cy="844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40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475862"/>
            <a:ext cx="10626531" cy="4851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Основные направления: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2799" y="1278294"/>
            <a:ext cx="11009087" cy="499187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Установление </a:t>
            </a:r>
            <a:r>
              <a:rPr lang="ru-RU" sz="2400" dirty="0"/>
              <a:t>эффективного партнерства между городской администрацией Алматы и городскими сообществами ЛЖВ, ЛУИН, СР, МСМ.</a:t>
            </a:r>
          </a:p>
          <a:p>
            <a:r>
              <a:rPr lang="ru-RU" sz="2400" dirty="0"/>
              <a:t>Обеспечение устойчивого финансирования программ профилактики и лечения ВИЧ-инфекции и туберкулеза среди ключевых групп населения из городского бюджета.</a:t>
            </a:r>
          </a:p>
          <a:p>
            <a:r>
              <a:rPr lang="ru-RU" sz="2400" dirty="0"/>
              <a:t>Повышение эффективности обучающих программ, обмен опытом с другими городами – участниками городской инициативы в Восточной Европе, Центральной Азии и во всем мире</a:t>
            </a:r>
            <a:r>
              <a:rPr lang="ru-RU" sz="2400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4487579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241</Words>
  <Application>Microsoft Office PowerPoint</Application>
  <PresentationFormat>Широкоэкранный</PresentationFormat>
  <Paragraphs>27</Paragraphs>
  <Slides>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2" baseType="lpstr">
      <vt:lpstr>Arial</vt:lpstr>
      <vt:lpstr>Calibri</vt:lpstr>
      <vt:lpstr>Roboto Condensed</vt:lpstr>
      <vt:lpstr>Trebuchet MS</vt:lpstr>
      <vt:lpstr>Verdana</vt:lpstr>
      <vt:lpstr>Wingdings</vt:lpstr>
      <vt:lpstr>Wingdings 3</vt:lpstr>
      <vt:lpstr>Грань</vt:lpstr>
      <vt:lpstr>Презентация PowerPoint</vt:lpstr>
      <vt:lpstr>Презентация PowerPoint</vt:lpstr>
      <vt:lpstr>Проект «Ускоренный ответ на эпидемии ВИЧ/ТБ среди ключевых групп населения в городах ВЕЦА»</vt:lpstr>
      <vt:lpstr>Основные направления: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Kristina</dc:creator>
  <cp:lastModifiedBy>Ainura Batyrbekova</cp:lastModifiedBy>
  <cp:revision>6</cp:revision>
  <dcterms:created xsi:type="dcterms:W3CDTF">2018-08-22T05:14:34Z</dcterms:created>
  <dcterms:modified xsi:type="dcterms:W3CDTF">2018-08-22T05:59:24Z</dcterms:modified>
</cp:coreProperties>
</file>